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8686800" cy="10972800"/>
  <p:notesSz cx="7102475" cy="9388475"/>
  <p:defaultTextStyle>
    <a:defPPr>
      <a:defRPr lang="en-US"/>
    </a:defPPr>
    <a:lvl1pPr marL="0" algn="l" defTabSz="1008126" rtl="0" eaLnBrk="1" latinLnBrk="0" hangingPunct="1">
      <a:defRPr sz="1985" kern="1200">
        <a:solidFill>
          <a:schemeClr val="tx1"/>
        </a:solidFill>
        <a:latin typeface="+mn-lt"/>
        <a:ea typeface="+mn-ea"/>
        <a:cs typeface="+mn-cs"/>
      </a:defRPr>
    </a:lvl1pPr>
    <a:lvl2pPr marL="504063" algn="l" defTabSz="1008126" rtl="0" eaLnBrk="1" latinLnBrk="0" hangingPunct="1">
      <a:defRPr sz="1985" kern="1200">
        <a:solidFill>
          <a:schemeClr val="tx1"/>
        </a:solidFill>
        <a:latin typeface="+mn-lt"/>
        <a:ea typeface="+mn-ea"/>
        <a:cs typeface="+mn-cs"/>
      </a:defRPr>
    </a:lvl2pPr>
    <a:lvl3pPr marL="1008126" algn="l" defTabSz="1008126" rtl="0" eaLnBrk="1" latinLnBrk="0" hangingPunct="1">
      <a:defRPr sz="1985" kern="1200">
        <a:solidFill>
          <a:schemeClr val="tx1"/>
        </a:solidFill>
        <a:latin typeface="+mn-lt"/>
        <a:ea typeface="+mn-ea"/>
        <a:cs typeface="+mn-cs"/>
      </a:defRPr>
    </a:lvl3pPr>
    <a:lvl4pPr marL="1512189" algn="l" defTabSz="1008126" rtl="0" eaLnBrk="1" latinLnBrk="0" hangingPunct="1">
      <a:defRPr sz="1985" kern="1200">
        <a:solidFill>
          <a:schemeClr val="tx1"/>
        </a:solidFill>
        <a:latin typeface="+mn-lt"/>
        <a:ea typeface="+mn-ea"/>
        <a:cs typeface="+mn-cs"/>
      </a:defRPr>
    </a:lvl4pPr>
    <a:lvl5pPr marL="2016252" algn="l" defTabSz="1008126" rtl="0" eaLnBrk="1" latinLnBrk="0" hangingPunct="1">
      <a:defRPr sz="1985" kern="1200">
        <a:solidFill>
          <a:schemeClr val="tx1"/>
        </a:solidFill>
        <a:latin typeface="+mn-lt"/>
        <a:ea typeface="+mn-ea"/>
        <a:cs typeface="+mn-cs"/>
      </a:defRPr>
    </a:lvl5pPr>
    <a:lvl6pPr marL="2520315" algn="l" defTabSz="1008126" rtl="0" eaLnBrk="1" latinLnBrk="0" hangingPunct="1">
      <a:defRPr sz="1985" kern="1200">
        <a:solidFill>
          <a:schemeClr val="tx1"/>
        </a:solidFill>
        <a:latin typeface="+mn-lt"/>
        <a:ea typeface="+mn-ea"/>
        <a:cs typeface="+mn-cs"/>
      </a:defRPr>
    </a:lvl6pPr>
    <a:lvl7pPr marL="3024378" algn="l" defTabSz="1008126" rtl="0" eaLnBrk="1" latinLnBrk="0" hangingPunct="1">
      <a:defRPr sz="1985" kern="1200">
        <a:solidFill>
          <a:schemeClr val="tx1"/>
        </a:solidFill>
        <a:latin typeface="+mn-lt"/>
        <a:ea typeface="+mn-ea"/>
        <a:cs typeface="+mn-cs"/>
      </a:defRPr>
    </a:lvl7pPr>
    <a:lvl8pPr marL="3528441" algn="l" defTabSz="1008126" rtl="0" eaLnBrk="1" latinLnBrk="0" hangingPunct="1">
      <a:defRPr sz="1985" kern="1200">
        <a:solidFill>
          <a:schemeClr val="tx1"/>
        </a:solidFill>
        <a:latin typeface="+mn-lt"/>
        <a:ea typeface="+mn-ea"/>
        <a:cs typeface="+mn-cs"/>
      </a:defRPr>
    </a:lvl8pPr>
    <a:lvl9pPr marL="4032504" algn="l" defTabSz="1008126" rtl="0" eaLnBrk="1" latinLnBrk="0" hangingPunct="1">
      <a:defRPr sz="198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C1E"/>
    <a:srgbClr val="800000"/>
    <a:srgbClr val="0600FE"/>
    <a:srgbClr val="4F41C9"/>
    <a:srgbClr val="3D587C"/>
    <a:srgbClr val="497476"/>
    <a:srgbClr val="5781B2"/>
    <a:srgbClr val="C20000"/>
    <a:srgbClr val="003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1368"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1510" y="1795781"/>
            <a:ext cx="7383780" cy="3820160"/>
          </a:xfrm>
        </p:spPr>
        <p:txBody>
          <a:bodyPr anchor="b"/>
          <a:lstStyle>
            <a:lvl1pPr algn="ctr">
              <a:defRPr sz="5700"/>
            </a:lvl1pPr>
          </a:lstStyle>
          <a:p>
            <a:r>
              <a:rPr lang="en-US"/>
              <a:t>Click to edit Master title style</a:t>
            </a:r>
            <a:endParaRPr lang="en-US" dirty="0"/>
          </a:p>
        </p:txBody>
      </p:sp>
      <p:sp>
        <p:nvSpPr>
          <p:cNvPr id="3" name="Subtitle 2"/>
          <p:cNvSpPr>
            <a:spLocks noGrp="1"/>
          </p:cNvSpPr>
          <p:nvPr>
            <p:ph type="subTitle" idx="1"/>
          </p:nvPr>
        </p:nvSpPr>
        <p:spPr>
          <a:xfrm>
            <a:off x="1085850" y="5763261"/>
            <a:ext cx="6515100" cy="2649219"/>
          </a:xfrm>
        </p:spPr>
        <p:txBody>
          <a:bodyPr/>
          <a:lstStyle>
            <a:lvl1pPr marL="0" indent="0" algn="ctr">
              <a:buNone/>
              <a:defRPr sz="2280"/>
            </a:lvl1pPr>
            <a:lvl2pPr marL="434340" indent="0" algn="ctr">
              <a:buNone/>
              <a:defRPr sz="1900"/>
            </a:lvl2pPr>
            <a:lvl3pPr marL="868680" indent="0" algn="ctr">
              <a:buNone/>
              <a:defRPr sz="1710"/>
            </a:lvl3pPr>
            <a:lvl4pPr marL="1303020" indent="0" algn="ctr">
              <a:buNone/>
              <a:defRPr sz="1520"/>
            </a:lvl4pPr>
            <a:lvl5pPr marL="1737360" indent="0" algn="ctr">
              <a:buNone/>
              <a:defRPr sz="1520"/>
            </a:lvl5pPr>
            <a:lvl6pPr marL="2171700" indent="0" algn="ctr">
              <a:buNone/>
              <a:defRPr sz="1520"/>
            </a:lvl6pPr>
            <a:lvl7pPr marL="2606040" indent="0" algn="ctr">
              <a:buNone/>
              <a:defRPr sz="1520"/>
            </a:lvl7pPr>
            <a:lvl8pPr marL="3040380" indent="0" algn="ctr">
              <a:buNone/>
              <a:defRPr sz="1520"/>
            </a:lvl8pPr>
            <a:lvl9pPr marL="3474720" indent="0" algn="ctr">
              <a:buNone/>
              <a:defRPr sz="1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267F2A-8A1A-4BEE-B58B-C3B90302E180}"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346301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267F2A-8A1A-4BEE-B58B-C3B90302E180}"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249538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2694" y="2735583"/>
            <a:ext cx="7492365" cy="4564379"/>
          </a:xfrm>
        </p:spPr>
        <p:txBody>
          <a:bodyPr anchor="b"/>
          <a:lstStyle>
            <a:lvl1pPr>
              <a:defRPr sz="5700"/>
            </a:lvl1pPr>
          </a:lstStyle>
          <a:p>
            <a:r>
              <a:rPr lang="en-US"/>
              <a:t>Click to edit Master title style</a:t>
            </a:r>
            <a:endParaRPr lang="en-US" dirty="0"/>
          </a:p>
        </p:txBody>
      </p:sp>
      <p:sp>
        <p:nvSpPr>
          <p:cNvPr id="3" name="Text Placeholder 2"/>
          <p:cNvSpPr>
            <a:spLocks noGrp="1"/>
          </p:cNvSpPr>
          <p:nvPr>
            <p:ph type="body" idx="1"/>
          </p:nvPr>
        </p:nvSpPr>
        <p:spPr>
          <a:xfrm>
            <a:off x="592694" y="7343143"/>
            <a:ext cx="7492365" cy="2400299"/>
          </a:xfrm>
        </p:spPr>
        <p:txBody>
          <a:bodyPr/>
          <a:lstStyle>
            <a:lvl1pPr marL="0" indent="0">
              <a:buNone/>
              <a:defRPr sz="2280">
                <a:solidFill>
                  <a:schemeClr val="tx1"/>
                </a:solidFill>
              </a:defRPr>
            </a:lvl1pPr>
            <a:lvl2pPr marL="434340" indent="0">
              <a:buNone/>
              <a:defRPr sz="1900">
                <a:solidFill>
                  <a:schemeClr val="tx1">
                    <a:tint val="75000"/>
                  </a:schemeClr>
                </a:solidFill>
              </a:defRPr>
            </a:lvl2pPr>
            <a:lvl3pPr marL="868680" indent="0">
              <a:buNone/>
              <a:defRPr sz="1710">
                <a:solidFill>
                  <a:schemeClr val="tx1">
                    <a:tint val="75000"/>
                  </a:schemeClr>
                </a:solidFill>
              </a:defRPr>
            </a:lvl3pPr>
            <a:lvl4pPr marL="1303020" indent="0">
              <a:buNone/>
              <a:defRPr sz="1520">
                <a:solidFill>
                  <a:schemeClr val="tx1">
                    <a:tint val="75000"/>
                  </a:schemeClr>
                </a:solidFill>
              </a:defRPr>
            </a:lvl4pPr>
            <a:lvl5pPr marL="1737360" indent="0">
              <a:buNone/>
              <a:defRPr sz="1520">
                <a:solidFill>
                  <a:schemeClr val="tx1">
                    <a:tint val="75000"/>
                  </a:schemeClr>
                </a:solidFill>
              </a:defRPr>
            </a:lvl5pPr>
            <a:lvl6pPr marL="2171700" indent="0">
              <a:buNone/>
              <a:defRPr sz="1520">
                <a:solidFill>
                  <a:schemeClr val="tx1">
                    <a:tint val="75000"/>
                  </a:schemeClr>
                </a:solidFill>
              </a:defRPr>
            </a:lvl6pPr>
            <a:lvl7pPr marL="2606040" indent="0">
              <a:buNone/>
              <a:defRPr sz="1520">
                <a:solidFill>
                  <a:schemeClr val="tx1">
                    <a:tint val="75000"/>
                  </a:schemeClr>
                </a:solidFill>
              </a:defRPr>
            </a:lvl7pPr>
            <a:lvl8pPr marL="3040380" indent="0">
              <a:buNone/>
              <a:defRPr sz="1520">
                <a:solidFill>
                  <a:schemeClr val="tx1">
                    <a:tint val="75000"/>
                  </a:schemeClr>
                </a:solidFill>
              </a:defRPr>
            </a:lvl8pPr>
            <a:lvl9pPr marL="3474720" indent="0">
              <a:buNone/>
              <a:defRPr sz="1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267F2A-8A1A-4BEE-B58B-C3B90302E180}"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78197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7218" y="2921000"/>
            <a:ext cx="3691890" cy="69621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97693" y="2921000"/>
            <a:ext cx="3691890" cy="69621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267F2A-8A1A-4BEE-B58B-C3B90302E180}"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2839827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349" y="584202"/>
            <a:ext cx="7492365" cy="2120901"/>
          </a:xfrm>
        </p:spPr>
        <p:txBody>
          <a:bodyPr/>
          <a:lstStyle/>
          <a:p>
            <a:r>
              <a:rPr lang="en-US"/>
              <a:t>Click to edit Master title style</a:t>
            </a:r>
            <a:endParaRPr lang="en-US" dirty="0"/>
          </a:p>
        </p:txBody>
      </p:sp>
      <p:sp>
        <p:nvSpPr>
          <p:cNvPr id="3" name="Text Placeholder 2"/>
          <p:cNvSpPr>
            <a:spLocks noGrp="1"/>
          </p:cNvSpPr>
          <p:nvPr>
            <p:ph type="body" idx="1"/>
          </p:nvPr>
        </p:nvSpPr>
        <p:spPr>
          <a:xfrm>
            <a:off x="598350" y="2689861"/>
            <a:ext cx="3674923" cy="1318259"/>
          </a:xfrm>
        </p:spPr>
        <p:txBody>
          <a:bodyPr anchor="b"/>
          <a:lstStyle>
            <a:lvl1pPr marL="0" indent="0">
              <a:buNone/>
              <a:defRPr sz="2280" b="1"/>
            </a:lvl1pPr>
            <a:lvl2pPr marL="434340" indent="0">
              <a:buNone/>
              <a:defRPr sz="1900" b="1"/>
            </a:lvl2pPr>
            <a:lvl3pPr marL="868680" indent="0">
              <a:buNone/>
              <a:defRPr sz="1710" b="1"/>
            </a:lvl3pPr>
            <a:lvl4pPr marL="1303020" indent="0">
              <a:buNone/>
              <a:defRPr sz="1520" b="1"/>
            </a:lvl4pPr>
            <a:lvl5pPr marL="1737360" indent="0">
              <a:buNone/>
              <a:defRPr sz="1520" b="1"/>
            </a:lvl5pPr>
            <a:lvl6pPr marL="2171700" indent="0">
              <a:buNone/>
              <a:defRPr sz="1520" b="1"/>
            </a:lvl6pPr>
            <a:lvl7pPr marL="2606040" indent="0">
              <a:buNone/>
              <a:defRPr sz="1520" b="1"/>
            </a:lvl7pPr>
            <a:lvl8pPr marL="3040380" indent="0">
              <a:buNone/>
              <a:defRPr sz="1520" b="1"/>
            </a:lvl8pPr>
            <a:lvl9pPr marL="3474720" indent="0">
              <a:buNone/>
              <a:defRPr sz="1520" b="1"/>
            </a:lvl9pPr>
          </a:lstStyle>
          <a:p>
            <a:pPr lvl="0"/>
            <a:r>
              <a:rPr lang="en-US"/>
              <a:t>Click to edit Master text styles</a:t>
            </a:r>
          </a:p>
        </p:txBody>
      </p:sp>
      <p:sp>
        <p:nvSpPr>
          <p:cNvPr id="4" name="Content Placeholder 3"/>
          <p:cNvSpPr>
            <a:spLocks noGrp="1"/>
          </p:cNvSpPr>
          <p:nvPr>
            <p:ph sz="half" idx="2"/>
          </p:nvPr>
        </p:nvSpPr>
        <p:spPr>
          <a:xfrm>
            <a:off x="598350" y="4008120"/>
            <a:ext cx="3674923" cy="5895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397693" y="2689861"/>
            <a:ext cx="3693021" cy="1318259"/>
          </a:xfrm>
        </p:spPr>
        <p:txBody>
          <a:bodyPr anchor="b"/>
          <a:lstStyle>
            <a:lvl1pPr marL="0" indent="0">
              <a:buNone/>
              <a:defRPr sz="2280" b="1"/>
            </a:lvl1pPr>
            <a:lvl2pPr marL="434340" indent="0">
              <a:buNone/>
              <a:defRPr sz="1900" b="1"/>
            </a:lvl2pPr>
            <a:lvl3pPr marL="868680" indent="0">
              <a:buNone/>
              <a:defRPr sz="1710" b="1"/>
            </a:lvl3pPr>
            <a:lvl4pPr marL="1303020" indent="0">
              <a:buNone/>
              <a:defRPr sz="1520" b="1"/>
            </a:lvl4pPr>
            <a:lvl5pPr marL="1737360" indent="0">
              <a:buNone/>
              <a:defRPr sz="1520" b="1"/>
            </a:lvl5pPr>
            <a:lvl6pPr marL="2171700" indent="0">
              <a:buNone/>
              <a:defRPr sz="1520" b="1"/>
            </a:lvl6pPr>
            <a:lvl7pPr marL="2606040" indent="0">
              <a:buNone/>
              <a:defRPr sz="1520" b="1"/>
            </a:lvl7pPr>
            <a:lvl8pPr marL="3040380" indent="0">
              <a:buNone/>
              <a:defRPr sz="1520" b="1"/>
            </a:lvl8pPr>
            <a:lvl9pPr marL="3474720" indent="0">
              <a:buNone/>
              <a:defRPr sz="1520" b="1"/>
            </a:lvl9pPr>
          </a:lstStyle>
          <a:p>
            <a:pPr lvl="0"/>
            <a:r>
              <a:rPr lang="en-US"/>
              <a:t>Click to edit Master text styles</a:t>
            </a:r>
          </a:p>
        </p:txBody>
      </p:sp>
      <p:sp>
        <p:nvSpPr>
          <p:cNvPr id="6" name="Content Placeholder 5"/>
          <p:cNvSpPr>
            <a:spLocks noGrp="1"/>
          </p:cNvSpPr>
          <p:nvPr>
            <p:ph sz="quarter" idx="4"/>
          </p:nvPr>
        </p:nvSpPr>
        <p:spPr>
          <a:xfrm>
            <a:off x="4397693" y="4008120"/>
            <a:ext cx="3693021" cy="5895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267F2A-8A1A-4BEE-B58B-C3B90302E180}"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394725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267F2A-8A1A-4BEE-B58B-C3B90302E180}"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4288086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267F2A-8A1A-4BEE-B58B-C3B90302E180}"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1777437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8349" y="731520"/>
            <a:ext cx="2801719" cy="2560320"/>
          </a:xfrm>
        </p:spPr>
        <p:txBody>
          <a:bodyPr anchor="b"/>
          <a:lstStyle>
            <a:lvl1pPr>
              <a:defRPr sz="3040"/>
            </a:lvl1pPr>
          </a:lstStyle>
          <a:p>
            <a:r>
              <a:rPr lang="en-US"/>
              <a:t>Click to edit Master title style</a:t>
            </a:r>
            <a:endParaRPr lang="en-US" dirty="0"/>
          </a:p>
        </p:txBody>
      </p:sp>
      <p:sp>
        <p:nvSpPr>
          <p:cNvPr id="3" name="Content Placeholder 2"/>
          <p:cNvSpPr>
            <a:spLocks noGrp="1"/>
          </p:cNvSpPr>
          <p:nvPr>
            <p:ph idx="1"/>
          </p:nvPr>
        </p:nvSpPr>
        <p:spPr>
          <a:xfrm>
            <a:off x="3693021" y="1579882"/>
            <a:ext cx="4397693" cy="7797800"/>
          </a:xfrm>
        </p:spPr>
        <p:txBody>
          <a:bodyPr/>
          <a:lstStyle>
            <a:lvl1pPr>
              <a:defRPr sz="3040"/>
            </a:lvl1pPr>
            <a:lvl2pPr>
              <a:defRPr sz="2660"/>
            </a:lvl2pPr>
            <a:lvl3pPr>
              <a:defRPr sz="228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8349" y="3291840"/>
            <a:ext cx="2801719" cy="6098541"/>
          </a:xfrm>
        </p:spPr>
        <p:txBody>
          <a:bodyPr/>
          <a:lstStyle>
            <a:lvl1pPr marL="0" indent="0">
              <a:buNone/>
              <a:defRPr sz="1520"/>
            </a:lvl1pPr>
            <a:lvl2pPr marL="434340" indent="0">
              <a:buNone/>
              <a:defRPr sz="1330"/>
            </a:lvl2pPr>
            <a:lvl3pPr marL="868680" indent="0">
              <a:buNone/>
              <a:defRPr sz="1140"/>
            </a:lvl3pPr>
            <a:lvl4pPr marL="1303020" indent="0">
              <a:buNone/>
              <a:defRPr sz="950"/>
            </a:lvl4pPr>
            <a:lvl5pPr marL="1737360" indent="0">
              <a:buNone/>
              <a:defRPr sz="950"/>
            </a:lvl5pPr>
            <a:lvl6pPr marL="2171700" indent="0">
              <a:buNone/>
              <a:defRPr sz="950"/>
            </a:lvl6pPr>
            <a:lvl7pPr marL="2606040" indent="0">
              <a:buNone/>
              <a:defRPr sz="950"/>
            </a:lvl7pPr>
            <a:lvl8pPr marL="3040380" indent="0">
              <a:buNone/>
              <a:defRPr sz="950"/>
            </a:lvl8pPr>
            <a:lvl9pPr marL="3474720" indent="0">
              <a:buNone/>
              <a:defRPr sz="950"/>
            </a:lvl9pPr>
          </a:lstStyle>
          <a:p>
            <a:pPr lvl="0"/>
            <a:r>
              <a:rPr lang="en-US"/>
              <a:t>Click to edit Master text styles</a:t>
            </a:r>
          </a:p>
        </p:txBody>
      </p:sp>
      <p:sp>
        <p:nvSpPr>
          <p:cNvPr id="5" name="Date Placeholder 4"/>
          <p:cNvSpPr>
            <a:spLocks noGrp="1"/>
          </p:cNvSpPr>
          <p:nvPr>
            <p:ph type="dt" sz="half" idx="10"/>
          </p:nvPr>
        </p:nvSpPr>
        <p:spPr/>
        <p:txBody>
          <a:bodyPr/>
          <a:lstStyle/>
          <a:p>
            <a:fld id="{5C267F2A-8A1A-4BEE-B58B-C3B90302E180}"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53434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8349" y="731520"/>
            <a:ext cx="2801719" cy="2560320"/>
          </a:xfrm>
        </p:spPr>
        <p:txBody>
          <a:bodyPr anchor="b"/>
          <a:lstStyle>
            <a:lvl1pPr>
              <a:defRPr sz="3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693021" y="1579882"/>
            <a:ext cx="4397693" cy="7797800"/>
          </a:xfrm>
        </p:spPr>
        <p:txBody>
          <a:bodyPr anchor="t"/>
          <a:lstStyle>
            <a:lvl1pPr marL="0" indent="0">
              <a:buNone/>
              <a:defRPr sz="3040"/>
            </a:lvl1pPr>
            <a:lvl2pPr marL="434340" indent="0">
              <a:buNone/>
              <a:defRPr sz="2660"/>
            </a:lvl2pPr>
            <a:lvl3pPr marL="868680" indent="0">
              <a:buNone/>
              <a:defRPr sz="2280"/>
            </a:lvl3pPr>
            <a:lvl4pPr marL="1303020" indent="0">
              <a:buNone/>
              <a:defRPr sz="1900"/>
            </a:lvl4pPr>
            <a:lvl5pPr marL="1737360" indent="0">
              <a:buNone/>
              <a:defRPr sz="1900"/>
            </a:lvl5pPr>
            <a:lvl6pPr marL="2171700" indent="0">
              <a:buNone/>
              <a:defRPr sz="1900"/>
            </a:lvl6pPr>
            <a:lvl7pPr marL="2606040" indent="0">
              <a:buNone/>
              <a:defRPr sz="1900"/>
            </a:lvl7pPr>
            <a:lvl8pPr marL="3040380" indent="0">
              <a:buNone/>
              <a:defRPr sz="1900"/>
            </a:lvl8pPr>
            <a:lvl9pPr marL="3474720" indent="0">
              <a:buNone/>
              <a:defRPr sz="1900"/>
            </a:lvl9pPr>
          </a:lstStyle>
          <a:p>
            <a:r>
              <a:rPr lang="en-US"/>
              <a:t>Click icon to add picture</a:t>
            </a:r>
            <a:endParaRPr lang="en-US" dirty="0"/>
          </a:p>
        </p:txBody>
      </p:sp>
      <p:sp>
        <p:nvSpPr>
          <p:cNvPr id="4" name="Text Placeholder 3"/>
          <p:cNvSpPr>
            <a:spLocks noGrp="1"/>
          </p:cNvSpPr>
          <p:nvPr>
            <p:ph type="body" sz="half" idx="2"/>
          </p:nvPr>
        </p:nvSpPr>
        <p:spPr>
          <a:xfrm>
            <a:off x="598349" y="3291840"/>
            <a:ext cx="2801719" cy="6098541"/>
          </a:xfrm>
        </p:spPr>
        <p:txBody>
          <a:bodyPr/>
          <a:lstStyle>
            <a:lvl1pPr marL="0" indent="0">
              <a:buNone/>
              <a:defRPr sz="1520"/>
            </a:lvl1pPr>
            <a:lvl2pPr marL="434340" indent="0">
              <a:buNone/>
              <a:defRPr sz="1330"/>
            </a:lvl2pPr>
            <a:lvl3pPr marL="868680" indent="0">
              <a:buNone/>
              <a:defRPr sz="1140"/>
            </a:lvl3pPr>
            <a:lvl4pPr marL="1303020" indent="0">
              <a:buNone/>
              <a:defRPr sz="950"/>
            </a:lvl4pPr>
            <a:lvl5pPr marL="1737360" indent="0">
              <a:buNone/>
              <a:defRPr sz="950"/>
            </a:lvl5pPr>
            <a:lvl6pPr marL="2171700" indent="0">
              <a:buNone/>
              <a:defRPr sz="950"/>
            </a:lvl6pPr>
            <a:lvl7pPr marL="2606040" indent="0">
              <a:buNone/>
              <a:defRPr sz="950"/>
            </a:lvl7pPr>
            <a:lvl8pPr marL="3040380" indent="0">
              <a:buNone/>
              <a:defRPr sz="950"/>
            </a:lvl8pPr>
            <a:lvl9pPr marL="3474720" indent="0">
              <a:buNone/>
              <a:defRPr sz="950"/>
            </a:lvl9pPr>
          </a:lstStyle>
          <a:p>
            <a:pPr lvl="0"/>
            <a:r>
              <a:rPr lang="en-US"/>
              <a:t>Click to edit Master text styles</a:t>
            </a:r>
          </a:p>
        </p:txBody>
      </p:sp>
      <p:sp>
        <p:nvSpPr>
          <p:cNvPr id="5" name="Date Placeholder 4"/>
          <p:cNvSpPr>
            <a:spLocks noGrp="1"/>
          </p:cNvSpPr>
          <p:nvPr>
            <p:ph type="dt" sz="half" idx="10"/>
          </p:nvPr>
        </p:nvSpPr>
        <p:spPr/>
        <p:txBody>
          <a:bodyPr/>
          <a:lstStyle/>
          <a:p>
            <a:fld id="{5C267F2A-8A1A-4BEE-B58B-C3B90302E180}"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4237125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267F2A-8A1A-4BEE-B58B-C3B90302E180}"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3884877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6492" y="584200"/>
            <a:ext cx="1873091" cy="929894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97218" y="584200"/>
            <a:ext cx="5510689" cy="92989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267F2A-8A1A-4BEE-B58B-C3B90302E180}"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35E9-47EE-4B65-9913-C409EEB99312}" type="slidenum">
              <a:rPr lang="en-US" smtClean="0"/>
              <a:t>‹#›</a:t>
            </a:fld>
            <a:endParaRPr lang="en-US"/>
          </a:p>
        </p:txBody>
      </p:sp>
    </p:spTree>
    <p:extLst>
      <p:ext uri="{BB962C8B-B14F-4D97-AF65-F5344CB8AC3E}">
        <p14:creationId xmlns:p14="http://schemas.microsoft.com/office/powerpoint/2010/main" val="498855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7218" y="584202"/>
            <a:ext cx="7492365" cy="21209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7218" y="2921000"/>
            <a:ext cx="7492365" cy="69621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218" y="10170162"/>
            <a:ext cx="1954530" cy="584200"/>
          </a:xfrm>
          <a:prstGeom prst="rect">
            <a:avLst/>
          </a:prstGeom>
        </p:spPr>
        <p:txBody>
          <a:bodyPr vert="horz" lIns="91440" tIns="45720" rIns="91440" bIns="45720" rtlCol="0" anchor="ctr"/>
          <a:lstStyle>
            <a:lvl1pPr algn="l">
              <a:defRPr sz="1140">
                <a:solidFill>
                  <a:schemeClr val="tx1">
                    <a:tint val="75000"/>
                  </a:schemeClr>
                </a:solidFill>
              </a:defRPr>
            </a:lvl1pPr>
          </a:lstStyle>
          <a:p>
            <a:fld id="{5C267F2A-8A1A-4BEE-B58B-C3B90302E180}" type="datetimeFigureOut">
              <a:rPr lang="en-US" smtClean="0"/>
              <a:t>8/20/2020</a:t>
            </a:fld>
            <a:endParaRPr lang="en-US"/>
          </a:p>
        </p:txBody>
      </p:sp>
      <p:sp>
        <p:nvSpPr>
          <p:cNvPr id="5" name="Footer Placeholder 4"/>
          <p:cNvSpPr>
            <a:spLocks noGrp="1"/>
          </p:cNvSpPr>
          <p:nvPr>
            <p:ph type="ftr" sz="quarter" idx="3"/>
          </p:nvPr>
        </p:nvSpPr>
        <p:spPr>
          <a:xfrm>
            <a:off x="2877503" y="10170162"/>
            <a:ext cx="2931795" cy="584200"/>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135053" y="10170162"/>
            <a:ext cx="1954530" cy="584200"/>
          </a:xfrm>
          <a:prstGeom prst="rect">
            <a:avLst/>
          </a:prstGeom>
        </p:spPr>
        <p:txBody>
          <a:bodyPr vert="horz" lIns="91440" tIns="45720" rIns="91440" bIns="45720" rtlCol="0" anchor="ctr"/>
          <a:lstStyle>
            <a:lvl1pPr algn="r">
              <a:defRPr sz="1140">
                <a:solidFill>
                  <a:schemeClr val="tx1">
                    <a:tint val="75000"/>
                  </a:schemeClr>
                </a:solidFill>
              </a:defRPr>
            </a:lvl1pPr>
          </a:lstStyle>
          <a:p>
            <a:fld id="{FB5F35E9-47EE-4B65-9913-C409EEB99312}" type="slidenum">
              <a:rPr lang="en-US" smtClean="0"/>
              <a:t>‹#›</a:t>
            </a:fld>
            <a:endParaRPr lang="en-US"/>
          </a:p>
        </p:txBody>
      </p:sp>
    </p:spTree>
    <p:extLst>
      <p:ext uri="{BB962C8B-B14F-4D97-AF65-F5344CB8AC3E}">
        <p14:creationId xmlns:p14="http://schemas.microsoft.com/office/powerpoint/2010/main" val="37791903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68680" rtl="0" eaLnBrk="1" latinLnBrk="0" hangingPunct="1">
        <a:lnSpc>
          <a:spcPct val="90000"/>
        </a:lnSpc>
        <a:spcBef>
          <a:spcPct val="0"/>
        </a:spcBef>
        <a:buNone/>
        <a:defRPr sz="4180" kern="1200">
          <a:solidFill>
            <a:schemeClr val="tx1"/>
          </a:solidFill>
          <a:latin typeface="+mj-lt"/>
          <a:ea typeface="+mj-ea"/>
          <a:cs typeface="+mj-cs"/>
        </a:defRPr>
      </a:lvl1pPr>
    </p:titleStyle>
    <p:bodyStyle>
      <a:lvl1pPr marL="217170" indent="-217170" algn="l" defTabSz="868680" rtl="0" eaLnBrk="1" latinLnBrk="0" hangingPunct="1">
        <a:lnSpc>
          <a:spcPct val="90000"/>
        </a:lnSpc>
        <a:spcBef>
          <a:spcPts val="950"/>
        </a:spcBef>
        <a:buFont typeface="Arial" panose="020B0604020202020204" pitchFamily="34" charset="0"/>
        <a:buChar char="•"/>
        <a:defRPr sz="2660" kern="1200">
          <a:solidFill>
            <a:schemeClr val="tx1"/>
          </a:solidFill>
          <a:latin typeface="+mn-lt"/>
          <a:ea typeface="+mn-ea"/>
          <a:cs typeface="+mn-cs"/>
        </a:defRPr>
      </a:lvl1pPr>
      <a:lvl2pPr marL="651510" indent="-217170" algn="l" defTabSz="868680" rtl="0" eaLnBrk="1" latinLnBrk="0" hangingPunct="1">
        <a:lnSpc>
          <a:spcPct val="90000"/>
        </a:lnSpc>
        <a:spcBef>
          <a:spcPts val="475"/>
        </a:spcBef>
        <a:buFont typeface="Arial" panose="020B0604020202020204" pitchFamily="34" charset="0"/>
        <a:buChar char="•"/>
        <a:defRPr sz="2280" kern="1200">
          <a:solidFill>
            <a:schemeClr val="tx1"/>
          </a:solidFill>
          <a:latin typeface="+mn-lt"/>
          <a:ea typeface="+mn-ea"/>
          <a:cs typeface="+mn-cs"/>
        </a:defRPr>
      </a:lvl2pPr>
      <a:lvl3pPr marL="1085850" indent="-217170" algn="l" defTabSz="868680" rtl="0" eaLnBrk="1" latinLnBrk="0" hangingPunct="1">
        <a:lnSpc>
          <a:spcPct val="90000"/>
        </a:lnSpc>
        <a:spcBef>
          <a:spcPts val="475"/>
        </a:spcBef>
        <a:buFont typeface="Arial" panose="020B0604020202020204" pitchFamily="34" charset="0"/>
        <a:buChar char="•"/>
        <a:defRPr sz="1900" kern="1200">
          <a:solidFill>
            <a:schemeClr val="tx1"/>
          </a:solidFill>
          <a:latin typeface="+mn-lt"/>
          <a:ea typeface="+mn-ea"/>
          <a:cs typeface="+mn-cs"/>
        </a:defRPr>
      </a:lvl3pPr>
      <a:lvl4pPr marL="152019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4pPr>
      <a:lvl5pPr marL="195453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5pPr>
      <a:lvl6pPr marL="238887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6pPr>
      <a:lvl7pPr marL="282321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7pPr>
      <a:lvl8pPr marL="325755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8pPr>
      <a:lvl9pPr marL="3691890" indent="-217170" algn="l" defTabSz="868680" rtl="0" eaLnBrk="1" latinLnBrk="0" hangingPunct="1">
        <a:lnSpc>
          <a:spcPct val="90000"/>
        </a:lnSpc>
        <a:spcBef>
          <a:spcPts val="475"/>
        </a:spcBef>
        <a:buFont typeface="Arial" panose="020B0604020202020204" pitchFamily="34" charset="0"/>
        <a:buChar char="•"/>
        <a:defRPr sz="1710" kern="1200">
          <a:solidFill>
            <a:schemeClr val="tx1"/>
          </a:solidFill>
          <a:latin typeface="+mn-lt"/>
          <a:ea typeface="+mn-ea"/>
          <a:cs typeface="+mn-cs"/>
        </a:defRPr>
      </a:lvl9pPr>
    </p:bodyStyle>
    <p:otherStyle>
      <a:defPPr>
        <a:defRPr lang="en-US"/>
      </a:defPPr>
      <a:lvl1pPr marL="0" algn="l" defTabSz="868680" rtl="0" eaLnBrk="1" latinLnBrk="0" hangingPunct="1">
        <a:defRPr sz="1710" kern="1200">
          <a:solidFill>
            <a:schemeClr val="tx1"/>
          </a:solidFill>
          <a:latin typeface="+mn-lt"/>
          <a:ea typeface="+mn-ea"/>
          <a:cs typeface="+mn-cs"/>
        </a:defRPr>
      </a:lvl1pPr>
      <a:lvl2pPr marL="434340" algn="l" defTabSz="868680" rtl="0" eaLnBrk="1" latinLnBrk="0" hangingPunct="1">
        <a:defRPr sz="1710" kern="1200">
          <a:solidFill>
            <a:schemeClr val="tx1"/>
          </a:solidFill>
          <a:latin typeface="+mn-lt"/>
          <a:ea typeface="+mn-ea"/>
          <a:cs typeface="+mn-cs"/>
        </a:defRPr>
      </a:lvl2pPr>
      <a:lvl3pPr marL="868680" algn="l" defTabSz="868680" rtl="0" eaLnBrk="1" latinLnBrk="0" hangingPunct="1">
        <a:defRPr sz="1710" kern="1200">
          <a:solidFill>
            <a:schemeClr val="tx1"/>
          </a:solidFill>
          <a:latin typeface="+mn-lt"/>
          <a:ea typeface="+mn-ea"/>
          <a:cs typeface="+mn-cs"/>
        </a:defRPr>
      </a:lvl3pPr>
      <a:lvl4pPr marL="1303020" algn="l" defTabSz="868680" rtl="0" eaLnBrk="1" latinLnBrk="0" hangingPunct="1">
        <a:defRPr sz="1710" kern="1200">
          <a:solidFill>
            <a:schemeClr val="tx1"/>
          </a:solidFill>
          <a:latin typeface="+mn-lt"/>
          <a:ea typeface="+mn-ea"/>
          <a:cs typeface="+mn-cs"/>
        </a:defRPr>
      </a:lvl4pPr>
      <a:lvl5pPr marL="1737360" algn="l" defTabSz="868680" rtl="0" eaLnBrk="1" latinLnBrk="0" hangingPunct="1">
        <a:defRPr sz="1710" kern="1200">
          <a:solidFill>
            <a:schemeClr val="tx1"/>
          </a:solidFill>
          <a:latin typeface="+mn-lt"/>
          <a:ea typeface="+mn-ea"/>
          <a:cs typeface="+mn-cs"/>
        </a:defRPr>
      </a:lvl5pPr>
      <a:lvl6pPr marL="2171700" algn="l" defTabSz="868680" rtl="0" eaLnBrk="1" latinLnBrk="0" hangingPunct="1">
        <a:defRPr sz="1710" kern="1200">
          <a:solidFill>
            <a:schemeClr val="tx1"/>
          </a:solidFill>
          <a:latin typeface="+mn-lt"/>
          <a:ea typeface="+mn-ea"/>
          <a:cs typeface="+mn-cs"/>
        </a:defRPr>
      </a:lvl6pPr>
      <a:lvl7pPr marL="2606040" algn="l" defTabSz="868680" rtl="0" eaLnBrk="1" latinLnBrk="0" hangingPunct="1">
        <a:defRPr sz="1710" kern="1200">
          <a:solidFill>
            <a:schemeClr val="tx1"/>
          </a:solidFill>
          <a:latin typeface="+mn-lt"/>
          <a:ea typeface="+mn-ea"/>
          <a:cs typeface="+mn-cs"/>
        </a:defRPr>
      </a:lvl7pPr>
      <a:lvl8pPr marL="3040380" algn="l" defTabSz="868680" rtl="0" eaLnBrk="1" latinLnBrk="0" hangingPunct="1">
        <a:defRPr sz="1710" kern="1200">
          <a:solidFill>
            <a:schemeClr val="tx1"/>
          </a:solidFill>
          <a:latin typeface="+mn-lt"/>
          <a:ea typeface="+mn-ea"/>
          <a:cs typeface="+mn-cs"/>
        </a:defRPr>
      </a:lvl8pPr>
      <a:lvl9pPr marL="3474720" algn="l" defTabSz="868680" rtl="0" eaLnBrk="1" latinLnBrk="0" hangingPunct="1">
        <a:defRPr sz="17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hyperlink" Target="http://www.finnegansecuritysolutions.com/" TargetMode="External"/><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5.png"/><Relationship Id="rId2" Type="http://schemas.openxmlformats.org/officeDocument/2006/relationships/image" Target="../media/image1.jpeg"/><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3.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905492" y="8350777"/>
            <a:ext cx="2235962" cy="1424106"/>
          </a:xfrm>
          <a:prstGeom prst="rect">
            <a:avLst/>
          </a:prstGeom>
        </p:spPr>
      </p:pic>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8" y="7945148"/>
            <a:ext cx="1395355" cy="1158207"/>
          </a:xfrm>
          <a:prstGeom prst="rect">
            <a:avLst/>
          </a:prstGeom>
        </p:spPr>
      </p:pic>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4" y="9074205"/>
            <a:ext cx="1402877" cy="1089138"/>
          </a:xfrm>
          <a:prstGeom prst="rect">
            <a:avLst/>
          </a:prstGeom>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0012" y="9072368"/>
            <a:ext cx="1594832" cy="1071749"/>
          </a:xfrm>
          <a:prstGeom prst="rect">
            <a:avLst/>
          </a:prstGeom>
        </p:spPr>
      </p:pic>
      <p:pic>
        <p:nvPicPr>
          <p:cNvPr id="51" name="Picture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7947" y="9087311"/>
            <a:ext cx="1468627" cy="1075580"/>
          </a:xfrm>
          <a:prstGeom prst="rect">
            <a:avLst/>
          </a:prstGeom>
        </p:spPr>
      </p:pic>
      <p:pic>
        <p:nvPicPr>
          <p:cNvPr id="52" name="Picture 51"/>
          <p:cNvPicPr>
            <a:picLocks noChangeAspect="1"/>
          </p:cNvPicPr>
          <p:nvPr/>
        </p:nvPicPr>
        <p:blipFill rotWithShape="1">
          <a:blip r:embed="rId7" cstate="print">
            <a:extLst>
              <a:ext uri="{28A0092B-C50C-407E-A947-70E740481C1C}">
                <a14:useLocalDpi xmlns:a14="http://schemas.microsoft.com/office/drawing/2010/main" val="0"/>
              </a:ext>
            </a:extLst>
          </a:blip>
          <a:srcRect t="24377" b="37962"/>
          <a:stretch/>
        </p:blipFill>
        <p:spPr>
          <a:xfrm>
            <a:off x="5817064" y="7937100"/>
            <a:ext cx="1494356" cy="1149839"/>
          </a:xfrm>
          <a:prstGeom prst="rect">
            <a:avLst/>
          </a:prstGeom>
        </p:spPr>
      </p:pic>
      <p:pic>
        <p:nvPicPr>
          <p:cNvPr id="53" name="Picture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33739" y="7939256"/>
            <a:ext cx="1622716" cy="1133112"/>
          </a:xfrm>
          <a:prstGeom prst="rect">
            <a:avLst/>
          </a:prstGeom>
        </p:spPr>
      </p:pic>
      <p:pic>
        <p:nvPicPr>
          <p:cNvPr id="55" name="Picture 54"/>
          <p:cNvPicPr>
            <a:picLocks noChangeAspect="1"/>
          </p:cNvPicPr>
          <p:nvPr/>
        </p:nvPicPr>
        <p:blipFill rotWithShape="1">
          <a:blip r:embed="rId9" cstate="print">
            <a:extLst>
              <a:ext uri="{28A0092B-C50C-407E-A947-70E740481C1C}">
                <a14:useLocalDpi xmlns:a14="http://schemas.microsoft.com/office/drawing/2010/main" val="0"/>
              </a:ext>
            </a:extLst>
          </a:blip>
          <a:srcRect l="4123" t="34281" r="8424" b="34280"/>
          <a:stretch/>
        </p:blipFill>
        <p:spPr>
          <a:xfrm>
            <a:off x="4407947" y="7937885"/>
            <a:ext cx="1429130" cy="1149054"/>
          </a:xfrm>
          <a:prstGeom prst="rect">
            <a:avLst/>
          </a:prstGeom>
        </p:spPr>
      </p:pic>
      <p:pic>
        <p:nvPicPr>
          <p:cNvPr id="56" name="Picture 55"/>
          <p:cNvPicPr>
            <a:picLocks noChangeAspect="1"/>
          </p:cNvPicPr>
          <p:nvPr/>
        </p:nvPicPr>
        <p:blipFill rotWithShape="1">
          <a:blip r:embed="rId10" cstate="print">
            <a:extLst>
              <a:ext uri="{28A0092B-C50C-407E-A947-70E740481C1C}">
                <a14:useLocalDpi xmlns:a14="http://schemas.microsoft.com/office/drawing/2010/main" val="0"/>
              </a:ext>
            </a:extLst>
          </a:blip>
          <a:srcRect t="21877" b="19603"/>
          <a:stretch/>
        </p:blipFill>
        <p:spPr>
          <a:xfrm>
            <a:off x="1387935" y="7937100"/>
            <a:ext cx="1445803" cy="1136223"/>
          </a:xfrm>
          <a:prstGeom prst="rect">
            <a:avLst/>
          </a:prstGeom>
        </p:spPr>
      </p:pic>
      <p:pic>
        <p:nvPicPr>
          <p:cNvPr id="57" name="Picture 5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98894" y="9057424"/>
            <a:ext cx="1441118" cy="1096731"/>
          </a:xfrm>
          <a:prstGeom prst="rect">
            <a:avLst/>
          </a:prstGeom>
        </p:spPr>
      </p:pic>
      <p:sp>
        <p:nvSpPr>
          <p:cNvPr id="46" name="Rectangle 45"/>
          <p:cNvSpPr/>
          <p:nvPr/>
        </p:nvSpPr>
        <p:spPr>
          <a:xfrm flipV="1">
            <a:off x="-8456" y="10141570"/>
            <a:ext cx="8778453" cy="1528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p>
        </p:txBody>
      </p:sp>
      <p:pic>
        <p:nvPicPr>
          <p:cNvPr id="54" name="Picture 53"/>
          <p:cNvPicPr>
            <a:picLocks noChangeAspect="1"/>
          </p:cNvPicPr>
          <p:nvPr/>
        </p:nvPicPr>
        <p:blipFill rotWithShape="1">
          <a:blip r:embed="rId12" cstate="print">
            <a:extLst>
              <a:ext uri="{28A0092B-C50C-407E-A947-70E740481C1C}">
                <a14:useLocalDpi xmlns:a14="http://schemas.microsoft.com/office/drawing/2010/main" val="0"/>
              </a:ext>
            </a:extLst>
          </a:blip>
          <a:srcRect t="3861" r="10049" b="2553"/>
          <a:stretch/>
        </p:blipFill>
        <p:spPr>
          <a:xfrm>
            <a:off x="5858951" y="9086939"/>
            <a:ext cx="1515966" cy="1061008"/>
          </a:xfrm>
          <a:prstGeom prst="rect">
            <a:avLst/>
          </a:prstGeom>
          <a:noFill/>
          <a:ln>
            <a:noFill/>
          </a:ln>
        </p:spPr>
      </p:pic>
      <p:sp>
        <p:nvSpPr>
          <p:cNvPr id="59" name="Isosceles Triangle 58"/>
          <p:cNvSpPr/>
          <p:nvPr/>
        </p:nvSpPr>
        <p:spPr>
          <a:xfrm rot="2618508">
            <a:off x="3437034" y="1852598"/>
            <a:ext cx="1432563" cy="666310"/>
          </a:xfrm>
          <a:prstGeom prst="triangle">
            <a:avLst/>
          </a:prstGeom>
          <a:solidFill>
            <a:schemeClr val="tx1"/>
          </a:solidFill>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sz="2165"/>
          </a:p>
        </p:txBody>
      </p:sp>
      <p:sp>
        <p:nvSpPr>
          <p:cNvPr id="60" name="Flowchart: Manual Input 4"/>
          <p:cNvSpPr/>
          <p:nvPr/>
        </p:nvSpPr>
        <p:spPr>
          <a:xfrm rot="16200000" flipH="1">
            <a:off x="3324648" y="-516464"/>
            <a:ext cx="4967213" cy="592348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57 w 10000"/>
              <a:gd name="connsiteY0" fmla="*/ 3985 h 10000"/>
              <a:gd name="connsiteX1" fmla="*/ 10000 w 10000"/>
              <a:gd name="connsiteY1" fmla="*/ 0 h 10000"/>
              <a:gd name="connsiteX2" fmla="*/ 10000 w 10000"/>
              <a:gd name="connsiteY2" fmla="*/ 10000 h 10000"/>
              <a:gd name="connsiteX3" fmla="*/ 0 w 10000"/>
              <a:gd name="connsiteY3" fmla="*/ 10000 h 10000"/>
              <a:gd name="connsiteX4" fmla="*/ 57 w 10000"/>
              <a:gd name="connsiteY4" fmla="*/ 3985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57" y="3985"/>
                </a:moveTo>
                <a:lnTo>
                  <a:pt x="10000" y="0"/>
                </a:lnTo>
                <a:lnTo>
                  <a:pt x="10000" y="10000"/>
                </a:lnTo>
                <a:lnTo>
                  <a:pt x="0" y="10000"/>
                </a:lnTo>
                <a:lnTo>
                  <a:pt x="57" y="3985"/>
                </a:lnTo>
                <a:close/>
              </a:path>
            </a:pathLst>
          </a:custGeom>
          <a:solidFill>
            <a:srgbClr val="8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165"/>
          </a:p>
        </p:txBody>
      </p:sp>
      <p:sp>
        <p:nvSpPr>
          <p:cNvPr id="61" name="Snip Diagonal Corner Rectangle 12"/>
          <p:cNvSpPr/>
          <p:nvPr/>
        </p:nvSpPr>
        <p:spPr>
          <a:xfrm flipH="1">
            <a:off x="3399128" y="519152"/>
            <a:ext cx="5336398" cy="1412921"/>
          </a:xfrm>
          <a:prstGeom prst="rect">
            <a:avLst/>
          </a:prstGeom>
          <a:solidFill>
            <a:schemeClr val="bg2">
              <a:lumMod val="50000"/>
            </a:schemeClr>
          </a:solidFill>
          <a:ln>
            <a:noFill/>
          </a:ln>
          <a:effectLst>
            <a:outerShdw blurRad="50800" dist="38100" dir="2520000" algn="t" rotWithShape="0">
              <a:prstClr val="black">
                <a:alpha val="92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2182" dirty="0">
              <a:solidFill>
                <a:schemeClr val="bg1"/>
              </a:solidFill>
              <a:latin typeface="Roboto" panose="02000000000000000000" pitchFamily="2" charset="0"/>
              <a:ea typeface="Roboto" panose="02000000000000000000" pitchFamily="2" charset="0"/>
              <a:cs typeface="Arial" panose="020B0604020202020204" pitchFamily="34" charset="0"/>
            </a:endParaRPr>
          </a:p>
        </p:txBody>
      </p:sp>
      <p:sp>
        <p:nvSpPr>
          <p:cNvPr id="62" name="Rectangle 61"/>
          <p:cNvSpPr/>
          <p:nvPr/>
        </p:nvSpPr>
        <p:spPr>
          <a:xfrm>
            <a:off x="-8457" y="1480255"/>
            <a:ext cx="8743983" cy="4740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solidFill>
                <a:srgbClr val="D7D7C1"/>
              </a:solidFill>
            </a:endParaRPr>
          </a:p>
        </p:txBody>
      </p:sp>
      <p:sp>
        <p:nvSpPr>
          <p:cNvPr id="63" name="Rectangle 62"/>
          <p:cNvSpPr/>
          <p:nvPr/>
        </p:nvSpPr>
        <p:spPr>
          <a:xfrm>
            <a:off x="103909" y="2675921"/>
            <a:ext cx="8666087" cy="851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solidFill>
                <a:srgbClr val="D7D7C1"/>
              </a:solidFill>
            </a:endParaRPr>
          </a:p>
        </p:txBody>
      </p:sp>
      <p:sp>
        <p:nvSpPr>
          <p:cNvPr id="64" name="Rectangle 63"/>
          <p:cNvSpPr/>
          <p:nvPr/>
        </p:nvSpPr>
        <p:spPr>
          <a:xfrm>
            <a:off x="-8456" y="2648974"/>
            <a:ext cx="8778452" cy="1369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p>
        </p:txBody>
      </p:sp>
      <p:sp>
        <p:nvSpPr>
          <p:cNvPr id="65" name="Rectangle 64"/>
          <p:cNvSpPr/>
          <p:nvPr/>
        </p:nvSpPr>
        <p:spPr>
          <a:xfrm>
            <a:off x="127367" y="2819914"/>
            <a:ext cx="8465714" cy="584775"/>
          </a:xfrm>
          <a:prstGeom prst="rect">
            <a:avLst/>
          </a:prstGeom>
          <a:noFill/>
        </p:spPr>
        <p:txBody>
          <a:bodyPr wrap="square">
            <a:spAutoFit/>
          </a:bodyPr>
          <a:lstStyle/>
          <a:p>
            <a:pPr algn="ctr"/>
            <a:r>
              <a:rPr lang="en-US" sz="3200" b="1" dirty="0">
                <a:solidFill>
                  <a:srgbClr val="800000"/>
                </a:solidFill>
                <a:latin typeface="Times New Roman" panose="02020603050405020304" pitchFamily="18" charset="0"/>
                <a:cs typeface="Times New Roman" panose="02020603050405020304" pitchFamily="18" charset="0"/>
              </a:rPr>
              <a:t>Certified Life Coach and Motivational Speaker</a:t>
            </a:r>
          </a:p>
        </p:txBody>
      </p:sp>
      <p:sp>
        <p:nvSpPr>
          <p:cNvPr id="68" name="Rectangle 67"/>
          <p:cNvSpPr/>
          <p:nvPr/>
        </p:nvSpPr>
        <p:spPr>
          <a:xfrm>
            <a:off x="246453" y="89395"/>
            <a:ext cx="2128597" cy="21439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6">
              <a:solidFill>
                <a:srgbClr val="D7D7C1"/>
              </a:solidFill>
            </a:endParaRPr>
          </a:p>
        </p:txBody>
      </p:sp>
      <p:sp>
        <p:nvSpPr>
          <p:cNvPr id="69" name="Rectangle 68"/>
          <p:cNvSpPr/>
          <p:nvPr/>
        </p:nvSpPr>
        <p:spPr>
          <a:xfrm>
            <a:off x="420365" y="228371"/>
            <a:ext cx="2137781" cy="2159239"/>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6">
              <a:solidFill>
                <a:srgbClr val="FF0000"/>
              </a:solidFill>
            </a:endParaRPr>
          </a:p>
        </p:txBody>
      </p:sp>
      <p:sp>
        <p:nvSpPr>
          <p:cNvPr id="70" name="TextBox 69"/>
          <p:cNvSpPr txBox="1"/>
          <p:nvPr/>
        </p:nvSpPr>
        <p:spPr>
          <a:xfrm>
            <a:off x="3353003" y="598192"/>
            <a:ext cx="5370867" cy="830997"/>
          </a:xfrm>
          <a:prstGeom prst="rect">
            <a:avLst/>
          </a:prstGeom>
          <a:noFill/>
        </p:spPr>
        <p:txBody>
          <a:bodyPr wrap="square" rtlCol="0">
            <a:spAutoFit/>
          </a:bodyPr>
          <a:lstStyle/>
          <a:p>
            <a:pPr algn="ctr"/>
            <a:r>
              <a:rPr lang="en-US" sz="2400" b="1" spc="327"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MR. NAGELBUSH </a:t>
            </a:r>
          </a:p>
          <a:p>
            <a:pPr algn="ctr"/>
            <a:r>
              <a:rPr lang="en-US" sz="2400" b="1" spc="327"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CLC, MS/HRM </a:t>
            </a:r>
            <a:endParaRPr lang="en-US" sz="2400" b="1" spc="327"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6" name="Rectangle 65"/>
          <p:cNvSpPr/>
          <p:nvPr/>
        </p:nvSpPr>
        <p:spPr>
          <a:xfrm flipV="1">
            <a:off x="-8456" y="3406844"/>
            <a:ext cx="8778453" cy="1542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p>
        </p:txBody>
      </p:sp>
      <p:sp>
        <p:nvSpPr>
          <p:cNvPr id="115" name="Rectangle 114"/>
          <p:cNvSpPr/>
          <p:nvPr/>
        </p:nvSpPr>
        <p:spPr>
          <a:xfrm>
            <a:off x="-8456" y="10205150"/>
            <a:ext cx="8754995" cy="7676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5"/>
          </a:p>
        </p:txBody>
      </p:sp>
      <p:sp>
        <p:nvSpPr>
          <p:cNvPr id="4" name="Rectangle 3"/>
          <p:cNvSpPr/>
          <p:nvPr/>
        </p:nvSpPr>
        <p:spPr>
          <a:xfrm>
            <a:off x="-38491" y="6452914"/>
            <a:ext cx="7523228" cy="1453475"/>
          </a:xfrm>
          <a:prstGeom prst="rect">
            <a:avLst/>
          </a:prstGeom>
        </p:spPr>
        <p:txBody>
          <a:bodyPr wrap="square">
            <a:spAutoFit/>
          </a:bodyPr>
          <a:lstStyle/>
          <a:p>
            <a:pPr algn="just">
              <a:lnSpc>
                <a:spcPct val="150000"/>
              </a:lnSpc>
            </a:pPr>
            <a:r>
              <a:rPr lang="en-US" sz="1000" dirty="0"/>
              <a:t>Mr. Joel </a:t>
            </a:r>
            <a:r>
              <a:rPr lang="en-US" sz="1000" dirty="0" err="1"/>
              <a:t>Nagelbush</a:t>
            </a:r>
            <a:r>
              <a:rPr lang="en-US" sz="1000" dirty="0"/>
              <a:t> currently serves as the CEO of The Change Management Company LLC, a company that Teaches people and organizations how to find Purpose in Change. In addition to his role as CEO, Joel serves as a member of the National Speakers Bureau and a Wish Granter for the Make a Wish Foundation®.  Also, Joel is an Ambassador for the Life Alliance and Organ Recovery Agency (LAORA), where he raises awareness of the benefits of organ donation through public speaking, media events, and community outreach. Joel holds a Master of Science degree with a Certificate in Strategic Human Resource Management from Capella University and is a Doctoral Candidate in Strategy and Innovation at Capella University School of Business and Technology</a:t>
            </a:r>
          </a:p>
        </p:txBody>
      </p:sp>
      <p:sp>
        <p:nvSpPr>
          <p:cNvPr id="39" name="TextBox 38"/>
          <p:cNvSpPr txBox="1"/>
          <p:nvPr/>
        </p:nvSpPr>
        <p:spPr>
          <a:xfrm>
            <a:off x="90732" y="10234951"/>
            <a:ext cx="8527945" cy="360868"/>
          </a:xfrm>
          <a:prstGeom prst="rect">
            <a:avLst/>
          </a:prstGeom>
          <a:noFill/>
        </p:spPr>
        <p:txBody>
          <a:bodyPr wrap="square" rtlCol="0">
            <a:spAutoFit/>
          </a:bodyPr>
          <a:lstStyle/>
          <a:p>
            <a:r>
              <a:rPr lang="en-US" sz="1745" b="1" i="1" dirty="0">
                <a:solidFill>
                  <a:schemeClr val="bg1"/>
                </a:solidFill>
                <a:effectLst>
                  <a:outerShdw blurRad="38100" dist="38100" dir="2700000" algn="tl">
                    <a:srgbClr val="000000">
                      <a:alpha val="43137"/>
                    </a:srgbClr>
                  </a:outerShdw>
                </a:effectLst>
                <a:latin typeface="Raleway" panose="020B0003030101060003" pitchFamily="34" charset="0"/>
              </a:rPr>
              <a:t>Contact Info:</a:t>
            </a:r>
          </a:p>
        </p:txBody>
      </p:sp>
      <p:sp>
        <p:nvSpPr>
          <p:cNvPr id="40" name="Freeform 160"/>
          <p:cNvSpPr>
            <a:spLocks noChangeArrowheads="1"/>
          </p:cNvSpPr>
          <p:nvPr/>
        </p:nvSpPr>
        <p:spPr bwMode="auto">
          <a:xfrm>
            <a:off x="5884936" y="10652588"/>
            <a:ext cx="236474" cy="153758"/>
          </a:xfrm>
          <a:custGeom>
            <a:avLst/>
            <a:gdLst>
              <a:gd name="T0" fmla="*/ 410 w 601"/>
              <a:gd name="T1" fmla="*/ 191 h 418"/>
              <a:gd name="T2" fmla="*/ 410 w 601"/>
              <a:gd name="T3" fmla="*/ 191 h 418"/>
              <a:gd name="T4" fmla="*/ 593 w 601"/>
              <a:gd name="T5" fmla="*/ 7 h 418"/>
              <a:gd name="T6" fmla="*/ 600 w 601"/>
              <a:gd name="T7" fmla="*/ 28 h 418"/>
              <a:gd name="T8" fmla="*/ 600 w 601"/>
              <a:gd name="T9" fmla="*/ 388 h 418"/>
              <a:gd name="T10" fmla="*/ 593 w 601"/>
              <a:gd name="T11" fmla="*/ 410 h 418"/>
              <a:gd name="T12" fmla="*/ 410 w 601"/>
              <a:gd name="T13" fmla="*/ 191 h 418"/>
              <a:gd name="T14" fmla="*/ 7 w 601"/>
              <a:gd name="T15" fmla="*/ 7 h 418"/>
              <a:gd name="T16" fmla="*/ 7 w 601"/>
              <a:gd name="T17" fmla="*/ 7 h 418"/>
              <a:gd name="T18" fmla="*/ 28 w 601"/>
              <a:gd name="T19" fmla="*/ 0 h 418"/>
              <a:gd name="T20" fmla="*/ 572 w 601"/>
              <a:gd name="T21" fmla="*/ 0 h 418"/>
              <a:gd name="T22" fmla="*/ 593 w 601"/>
              <a:gd name="T23" fmla="*/ 7 h 418"/>
              <a:gd name="T24" fmla="*/ 297 w 601"/>
              <a:gd name="T25" fmla="*/ 240 h 418"/>
              <a:gd name="T26" fmla="*/ 7 w 601"/>
              <a:gd name="T27" fmla="*/ 7 h 418"/>
              <a:gd name="T28" fmla="*/ 7 w 601"/>
              <a:gd name="T29" fmla="*/ 410 h 418"/>
              <a:gd name="T30" fmla="*/ 7 w 601"/>
              <a:gd name="T31" fmla="*/ 410 h 418"/>
              <a:gd name="T32" fmla="*/ 0 w 601"/>
              <a:gd name="T33" fmla="*/ 388 h 418"/>
              <a:gd name="T34" fmla="*/ 0 w 601"/>
              <a:gd name="T35" fmla="*/ 28 h 418"/>
              <a:gd name="T36" fmla="*/ 7 w 601"/>
              <a:gd name="T37" fmla="*/ 7 h 418"/>
              <a:gd name="T38" fmla="*/ 191 w 601"/>
              <a:gd name="T39" fmla="*/ 191 h 418"/>
              <a:gd name="T40" fmla="*/ 7 w 601"/>
              <a:gd name="T41" fmla="*/ 410 h 418"/>
              <a:gd name="T42" fmla="*/ 297 w 601"/>
              <a:gd name="T43" fmla="*/ 297 h 418"/>
              <a:gd name="T44" fmla="*/ 297 w 601"/>
              <a:gd name="T45" fmla="*/ 297 h 418"/>
              <a:gd name="T46" fmla="*/ 374 w 601"/>
              <a:gd name="T47" fmla="*/ 219 h 418"/>
              <a:gd name="T48" fmla="*/ 593 w 601"/>
              <a:gd name="T49" fmla="*/ 410 h 418"/>
              <a:gd name="T50" fmla="*/ 572 w 601"/>
              <a:gd name="T51" fmla="*/ 417 h 418"/>
              <a:gd name="T52" fmla="*/ 28 w 601"/>
              <a:gd name="T53" fmla="*/ 417 h 418"/>
              <a:gd name="T54" fmla="*/ 7 w 601"/>
              <a:gd name="T55" fmla="*/ 410 h 418"/>
              <a:gd name="T56" fmla="*/ 219 w 601"/>
              <a:gd name="T57" fmla="*/ 219 h 418"/>
              <a:gd name="T58" fmla="*/ 297 w 601"/>
              <a:gd name="T59" fmla="*/ 297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1" h="418">
                <a:moveTo>
                  <a:pt x="410" y="191"/>
                </a:moveTo>
                <a:lnTo>
                  <a:pt x="410" y="191"/>
                </a:lnTo>
                <a:cubicBezTo>
                  <a:pt x="593" y="7"/>
                  <a:pt x="593" y="7"/>
                  <a:pt x="593" y="7"/>
                </a:cubicBezTo>
                <a:cubicBezTo>
                  <a:pt x="600" y="14"/>
                  <a:pt x="600" y="21"/>
                  <a:pt x="600" y="28"/>
                </a:cubicBezTo>
                <a:cubicBezTo>
                  <a:pt x="600" y="388"/>
                  <a:pt x="600" y="388"/>
                  <a:pt x="600" y="388"/>
                </a:cubicBezTo>
                <a:cubicBezTo>
                  <a:pt x="600" y="395"/>
                  <a:pt x="600" y="403"/>
                  <a:pt x="593" y="410"/>
                </a:cubicBezTo>
                <a:lnTo>
                  <a:pt x="410" y="191"/>
                </a:lnTo>
                <a:close/>
                <a:moveTo>
                  <a:pt x="7" y="7"/>
                </a:moveTo>
                <a:lnTo>
                  <a:pt x="7" y="7"/>
                </a:lnTo>
                <a:cubicBezTo>
                  <a:pt x="14" y="7"/>
                  <a:pt x="21" y="0"/>
                  <a:pt x="28" y="0"/>
                </a:cubicBezTo>
                <a:cubicBezTo>
                  <a:pt x="572" y="0"/>
                  <a:pt x="572" y="0"/>
                  <a:pt x="572" y="0"/>
                </a:cubicBezTo>
                <a:cubicBezTo>
                  <a:pt x="579" y="0"/>
                  <a:pt x="586" y="7"/>
                  <a:pt x="593" y="7"/>
                </a:cubicBezTo>
                <a:cubicBezTo>
                  <a:pt x="297" y="240"/>
                  <a:pt x="297" y="240"/>
                  <a:pt x="297" y="240"/>
                </a:cubicBezTo>
                <a:lnTo>
                  <a:pt x="7" y="7"/>
                </a:lnTo>
                <a:close/>
                <a:moveTo>
                  <a:pt x="7" y="410"/>
                </a:moveTo>
                <a:lnTo>
                  <a:pt x="7" y="410"/>
                </a:lnTo>
                <a:cubicBezTo>
                  <a:pt x="0" y="403"/>
                  <a:pt x="0" y="395"/>
                  <a:pt x="0" y="388"/>
                </a:cubicBezTo>
                <a:cubicBezTo>
                  <a:pt x="0" y="28"/>
                  <a:pt x="0" y="28"/>
                  <a:pt x="0" y="28"/>
                </a:cubicBezTo>
                <a:cubicBezTo>
                  <a:pt x="0" y="21"/>
                  <a:pt x="0" y="14"/>
                  <a:pt x="7" y="7"/>
                </a:cubicBezTo>
                <a:cubicBezTo>
                  <a:pt x="191" y="191"/>
                  <a:pt x="191" y="191"/>
                  <a:pt x="191" y="191"/>
                </a:cubicBezTo>
                <a:lnTo>
                  <a:pt x="7" y="410"/>
                </a:lnTo>
                <a:close/>
                <a:moveTo>
                  <a:pt x="297" y="297"/>
                </a:moveTo>
                <a:lnTo>
                  <a:pt x="297" y="297"/>
                </a:lnTo>
                <a:cubicBezTo>
                  <a:pt x="374" y="219"/>
                  <a:pt x="374" y="219"/>
                  <a:pt x="374" y="219"/>
                </a:cubicBezTo>
                <a:cubicBezTo>
                  <a:pt x="593" y="410"/>
                  <a:pt x="593" y="410"/>
                  <a:pt x="593" y="410"/>
                </a:cubicBezTo>
                <a:cubicBezTo>
                  <a:pt x="586" y="417"/>
                  <a:pt x="579" y="417"/>
                  <a:pt x="572" y="417"/>
                </a:cubicBezTo>
                <a:cubicBezTo>
                  <a:pt x="28" y="417"/>
                  <a:pt x="28" y="417"/>
                  <a:pt x="28" y="417"/>
                </a:cubicBezTo>
                <a:cubicBezTo>
                  <a:pt x="21" y="417"/>
                  <a:pt x="14" y="417"/>
                  <a:pt x="7" y="410"/>
                </a:cubicBezTo>
                <a:cubicBezTo>
                  <a:pt x="219" y="219"/>
                  <a:pt x="219" y="219"/>
                  <a:pt x="219" y="219"/>
                </a:cubicBezTo>
                <a:lnTo>
                  <a:pt x="297" y="297"/>
                </a:lnTo>
                <a:close/>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2165"/>
          </a:p>
        </p:txBody>
      </p:sp>
      <p:sp>
        <p:nvSpPr>
          <p:cNvPr id="41" name="TextBox 40"/>
          <p:cNvSpPr txBox="1"/>
          <p:nvPr/>
        </p:nvSpPr>
        <p:spPr>
          <a:xfrm>
            <a:off x="6140937" y="10554894"/>
            <a:ext cx="2605603" cy="327334"/>
          </a:xfrm>
          <a:prstGeom prst="rect">
            <a:avLst/>
          </a:prstGeom>
          <a:noFill/>
        </p:spPr>
        <p:txBody>
          <a:bodyPr wrap="square" rtlCol="0">
            <a:spAutoFit/>
          </a:bodyPr>
          <a:lstStyle/>
          <a:p>
            <a:r>
              <a:rPr lang="en-US" sz="1527" b="1" dirty="0">
                <a:solidFill>
                  <a:schemeClr val="bg1"/>
                </a:solidFill>
              </a:rPr>
              <a:t>Joel@FosterAnImpact.org</a:t>
            </a:r>
          </a:p>
        </p:txBody>
      </p:sp>
      <p:sp>
        <p:nvSpPr>
          <p:cNvPr id="42" name="Freeform 50"/>
          <p:cNvSpPr>
            <a:spLocks noChangeArrowheads="1"/>
          </p:cNvSpPr>
          <p:nvPr/>
        </p:nvSpPr>
        <p:spPr bwMode="auto">
          <a:xfrm flipH="1">
            <a:off x="773576" y="10609945"/>
            <a:ext cx="196919" cy="245777"/>
          </a:xfrm>
          <a:custGeom>
            <a:avLst/>
            <a:gdLst>
              <a:gd name="T0" fmla="*/ 257 w 444"/>
              <a:gd name="T1" fmla="*/ 257 h 443"/>
              <a:gd name="T2" fmla="*/ 257 w 444"/>
              <a:gd name="T3" fmla="*/ 257 h 443"/>
              <a:gd name="T4" fmla="*/ 160 w 444"/>
              <a:gd name="T5" fmla="*/ 310 h 443"/>
              <a:gd name="T6" fmla="*/ 62 w 444"/>
              <a:gd name="T7" fmla="*/ 310 h 443"/>
              <a:gd name="T8" fmla="*/ 71 w 444"/>
              <a:gd name="T9" fmla="*/ 407 h 443"/>
              <a:gd name="T10" fmla="*/ 310 w 444"/>
              <a:gd name="T11" fmla="*/ 310 h 443"/>
              <a:gd name="T12" fmla="*/ 416 w 444"/>
              <a:gd name="T13" fmla="*/ 61 h 443"/>
              <a:gd name="T14" fmla="*/ 319 w 444"/>
              <a:gd name="T15" fmla="*/ 53 h 443"/>
              <a:gd name="T16" fmla="*/ 319 w 444"/>
              <a:gd name="T17" fmla="*/ 151 h 443"/>
              <a:gd name="T18" fmla="*/ 257 w 444"/>
              <a:gd name="T19" fmla="*/ 25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9735" tIns="49868" rIns="99735" bIns="49868" anchor="ctr"/>
          <a:lstStyle/>
          <a:p>
            <a:pPr>
              <a:defRPr/>
            </a:pPr>
            <a:endParaRPr lang="en-US" sz="2165" dirty="0"/>
          </a:p>
        </p:txBody>
      </p:sp>
      <p:sp>
        <p:nvSpPr>
          <p:cNvPr id="43" name="TextBox 42"/>
          <p:cNvSpPr txBox="1"/>
          <p:nvPr/>
        </p:nvSpPr>
        <p:spPr>
          <a:xfrm>
            <a:off x="962775" y="10554894"/>
            <a:ext cx="2082005" cy="327334"/>
          </a:xfrm>
          <a:prstGeom prst="rect">
            <a:avLst/>
          </a:prstGeom>
          <a:noFill/>
        </p:spPr>
        <p:txBody>
          <a:bodyPr wrap="square" rtlCol="0">
            <a:spAutoFit/>
          </a:bodyPr>
          <a:lstStyle/>
          <a:p>
            <a:r>
              <a:rPr lang="en-US" sz="1527" b="1" dirty="0">
                <a:solidFill>
                  <a:schemeClr val="bg1"/>
                </a:solidFill>
              </a:rPr>
              <a:t>954-913-8703</a:t>
            </a:r>
          </a:p>
        </p:txBody>
      </p:sp>
      <p:sp>
        <p:nvSpPr>
          <p:cNvPr id="44" name="Freeform 121">
            <a:hlinkClick r:id="rId13"/>
          </p:cNvPr>
          <p:cNvSpPr>
            <a:spLocks noChangeArrowheads="1"/>
          </p:cNvSpPr>
          <p:nvPr/>
        </p:nvSpPr>
        <p:spPr bwMode="auto">
          <a:xfrm>
            <a:off x="3099425" y="10612600"/>
            <a:ext cx="277320" cy="244365"/>
          </a:xfrm>
          <a:custGeom>
            <a:avLst/>
            <a:gdLst>
              <a:gd name="T0" fmla="*/ 8353379 w 602"/>
              <a:gd name="T1" fmla="*/ 46715136 h 609"/>
              <a:gd name="T2" fmla="*/ 25842658 w 602"/>
              <a:gd name="T3" fmla="*/ 10999436 h 609"/>
              <a:gd name="T4" fmla="*/ 25842658 w 602"/>
              <a:gd name="T5" fmla="*/ 11905233 h 609"/>
              <a:gd name="T6" fmla="*/ 26756320 w 602"/>
              <a:gd name="T7" fmla="*/ 13716829 h 609"/>
              <a:gd name="T8" fmla="*/ 24928996 w 602"/>
              <a:gd name="T9" fmla="*/ 15528425 h 609"/>
              <a:gd name="T10" fmla="*/ 25842658 w 602"/>
              <a:gd name="T11" fmla="*/ 16434582 h 609"/>
              <a:gd name="T12" fmla="*/ 23102033 w 602"/>
              <a:gd name="T13" fmla="*/ 18246178 h 609"/>
              <a:gd name="T14" fmla="*/ 22188371 w 602"/>
              <a:gd name="T15" fmla="*/ 21093073 h 609"/>
              <a:gd name="T16" fmla="*/ 20230265 w 602"/>
              <a:gd name="T17" fmla="*/ 22904669 h 609"/>
              <a:gd name="T18" fmla="*/ 18403302 w 602"/>
              <a:gd name="T19" fmla="*/ 21998871 h 609"/>
              <a:gd name="T20" fmla="*/ 17489640 w 602"/>
              <a:gd name="T21" fmla="*/ 20187276 h 609"/>
              <a:gd name="T22" fmla="*/ 16575978 w 602"/>
              <a:gd name="T23" fmla="*/ 19281478 h 609"/>
              <a:gd name="T24" fmla="*/ 17489640 w 602"/>
              <a:gd name="T25" fmla="*/ 17340380 h 609"/>
              <a:gd name="T26" fmla="*/ 13834991 w 602"/>
              <a:gd name="T27" fmla="*/ 20187276 h 609"/>
              <a:gd name="T28" fmla="*/ 13834991 w 602"/>
              <a:gd name="T29" fmla="*/ 23810467 h 609"/>
              <a:gd name="T30" fmla="*/ 17489640 w 602"/>
              <a:gd name="T31" fmla="*/ 27434018 h 609"/>
              <a:gd name="T32" fmla="*/ 14748653 w 602"/>
              <a:gd name="T33" fmla="*/ 31963007 h 609"/>
              <a:gd name="T34" fmla="*/ 12921329 w 602"/>
              <a:gd name="T35" fmla="*/ 31963007 h 609"/>
              <a:gd name="T36" fmla="*/ 10180342 w 602"/>
              <a:gd name="T37" fmla="*/ 33904105 h 609"/>
              <a:gd name="T38" fmla="*/ 10180342 w 602"/>
              <a:gd name="T39" fmla="*/ 34809902 h 609"/>
              <a:gd name="T40" fmla="*/ 10180342 w 602"/>
              <a:gd name="T41" fmla="*/ 35715700 h 609"/>
              <a:gd name="T42" fmla="*/ 10180342 w 602"/>
              <a:gd name="T43" fmla="*/ 41150847 h 609"/>
              <a:gd name="T44" fmla="*/ 12921329 w 602"/>
              <a:gd name="T45" fmla="*/ 46715136 h 609"/>
              <a:gd name="T46" fmla="*/ 22188371 w 602"/>
              <a:gd name="T47" fmla="*/ 52150282 h 609"/>
              <a:gd name="T48" fmla="*/ 69174956 w 602"/>
              <a:gd name="T49" fmla="*/ 42056644 h 609"/>
              <a:gd name="T50" fmla="*/ 64607006 w 602"/>
              <a:gd name="T51" fmla="*/ 39339251 h 609"/>
              <a:gd name="T52" fmla="*/ 54426302 w 602"/>
              <a:gd name="T53" fmla="*/ 36621498 h 609"/>
              <a:gd name="T54" fmla="*/ 55339965 w 602"/>
              <a:gd name="T55" fmla="*/ 38433453 h 609"/>
              <a:gd name="T56" fmla="*/ 45159622 w 602"/>
              <a:gd name="T57" fmla="*/ 32868804 h 609"/>
              <a:gd name="T58" fmla="*/ 45159622 w 602"/>
              <a:gd name="T59" fmla="*/ 30151411 h 609"/>
              <a:gd name="T60" fmla="*/ 46073284 w 602"/>
              <a:gd name="T61" fmla="*/ 28339815 h 609"/>
              <a:gd name="T62" fmla="*/ 42418636 w 602"/>
              <a:gd name="T63" fmla="*/ 31057209 h 609"/>
              <a:gd name="T64" fmla="*/ 40591311 w 602"/>
              <a:gd name="T65" fmla="*/ 30151411 h 609"/>
              <a:gd name="T66" fmla="*/ 39677649 w 602"/>
              <a:gd name="T67" fmla="*/ 31057209 h 609"/>
              <a:gd name="T68" fmla="*/ 30410969 w 602"/>
              <a:gd name="T69" fmla="*/ 31963007 h 609"/>
              <a:gd name="T70" fmla="*/ 34196037 w 602"/>
              <a:gd name="T71" fmla="*/ 26527860 h 609"/>
              <a:gd name="T72" fmla="*/ 37850325 w 602"/>
              <a:gd name="T73" fmla="*/ 23810467 h 609"/>
              <a:gd name="T74" fmla="*/ 43332298 w 602"/>
              <a:gd name="T75" fmla="*/ 21998871 h 609"/>
              <a:gd name="T76" fmla="*/ 43332298 w 602"/>
              <a:gd name="T77" fmla="*/ 19281478 h 609"/>
              <a:gd name="T78" fmla="*/ 39677649 w 602"/>
              <a:gd name="T79" fmla="*/ 23810467 h 609"/>
              <a:gd name="T80" fmla="*/ 36023362 w 602"/>
              <a:gd name="T81" fmla="*/ 21998871 h 609"/>
              <a:gd name="T82" fmla="*/ 38763987 w 602"/>
              <a:gd name="T83" fmla="*/ 18246178 h 609"/>
              <a:gd name="T84" fmla="*/ 45159622 w 602"/>
              <a:gd name="T85" fmla="*/ 16434582 h 609"/>
              <a:gd name="T86" fmla="*/ 53512640 w 602"/>
              <a:gd name="T87" fmla="*/ 17340380 h 609"/>
              <a:gd name="T88" fmla="*/ 54426302 w 602"/>
              <a:gd name="T89" fmla="*/ 12811031 h 609"/>
              <a:gd name="T90" fmla="*/ 51685677 w 602"/>
              <a:gd name="T91" fmla="*/ 30151411 h 609"/>
              <a:gd name="T92" fmla="*/ 54426302 w 602"/>
              <a:gd name="T93" fmla="*/ 15528425 h 609"/>
              <a:gd name="T94" fmla="*/ 39677649 w 602"/>
              <a:gd name="T95" fmla="*/ 10999436 h 609"/>
              <a:gd name="T96" fmla="*/ 33282375 w 602"/>
              <a:gd name="T97" fmla="*/ 26527860 h 609"/>
              <a:gd name="T98" fmla="*/ 33282375 w 602"/>
              <a:gd name="T99" fmla="*/ 23810467 h 609"/>
              <a:gd name="T100" fmla="*/ 31324631 w 602"/>
              <a:gd name="T101" fmla="*/ 24716265 h 609"/>
              <a:gd name="T102" fmla="*/ 43332298 w 602"/>
              <a:gd name="T103" fmla="*/ 34809902 h 609"/>
              <a:gd name="T104" fmla="*/ 52598978 w 602"/>
              <a:gd name="T105" fmla="*/ 42962442 h 609"/>
              <a:gd name="T106" fmla="*/ 42418636 w 602"/>
              <a:gd name="T107" fmla="*/ 58491226 h 609"/>
              <a:gd name="T108" fmla="*/ 37850325 w 602"/>
              <a:gd name="T109" fmla="*/ 45809338 h 609"/>
              <a:gd name="T110" fmla="*/ 28583644 w 602"/>
              <a:gd name="T111" fmla="*/ 41150847 h 609"/>
              <a:gd name="T112" fmla="*/ 26756320 w 602"/>
              <a:gd name="T113" fmla="*/ 18246178 h 609"/>
              <a:gd name="T114" fmla="*/ 52598978 w 602"/>
              <a:gd name="T115" fmla="*/ 52150282 h 609"/>
              <a:gd name="T116" fmla="*/ 36937024 w 602"/>
              <a:gd name="T117" fmla="*/ 30151411 h 609"/>
              <a:gd name="T118" fmla="*/ 17489640 w 602"/>
              <a:gd name="T119" fmla="*/ 31057209 h 609"/>
              <a:gd name="T120" fmla="*/ 17489640 w 602"/>
              <a:gd name="T121" fmla="*/ 31057209 h 609"/>
              <a:gd name="T122" fmla="*/ 11094005 w 602"/>
              <a:gd name="T123" fmla="*/ 42056644 h 609"/>
              <a:gd name="T124" fmla="*/ 38763987 w 602"/>
              <a:gd name="T125" fmla="*/ 24716265 h 6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2" h="609">
                <a:moveTo>
                  <a:pt x="297" y="608"/>
                </a:moveTo>
                <a:lnTo>
                  <a:pt x="297" y="608"/>
                </a:lnTo>
                <a:cubicBezTo>
                  <a:pt x="134" y="608"/>
                  <a:pt x="0" y="474"/>
                  <a:pt x="0" y="304"/>
                </a:cubicBezTo>
                <a:cubicBezTo>
                  <a:pt x="0" y="134"/>
                  <a:pt x="134" y="0"/>
                  <a:pt x="297" y="0"/>
                </a:cubicBezTo>
                <a:cubicBezTo>
                  <a:pt x="466" y="0"/>
                  <a:pt x="601" y="134"/>
                  <a:pt x="601" y="304"/>
                </a:cubicBezTo>
                <a:cubicBezTo>
                  <a:pt x="601" y="474"/>
                  <a:pt x="466" y="608"/>
                  <a:pt x="297" y="608"/>
                </a:cubicBezTo>
                <a:close/>
                <a:moveTo>
                  <a:pt x="466" y="127"/>
                </a:moveTo>
                <a:lnTo>
                  <a:pt x="466" y="127"/>
                </a:lnTo>
                <a:cubicBezTo>
                  <a:pt x="466" y="127"/>
                  <a:pt x="466" y="127"/>
                  <a:pt x="466" y="120"/>
                </a:cubicBezTo>
                <a:lnTo>
                  <a:pt x="459" y="120"/>
                </a:lnTo>
                <a:cubicBezTo>
                  <a:pt x="459" y="120"/>
                  <a:pt x="459" y="120"/>
                  <a:pt x="459" y="127"/>
                </a:cubicBezTo>
                <a:cubicBezTo>
                  <a:pt x="459" y="127"/>
                  <a:pt x="459" y="127"/>
                  <a:pt x="466" y="127"/>
                </a:cubicBezTo>
                <a:cubicBezTo>
                  <a:pt x="466" y="134"/>
                  <a:pt x="466" y="134"/>
                  <a:pt x="459" y="134"/>
                </a:cubicBezTo>
                <a:cubicBezTo>
                  <a:pt x="459" y="141"/>
                  <a:pt x="459" y="141"/>
                  <a:pt x="459" y="141"/>
                </a:cubicBezTo>
                <a:lnTo>
                  <a:pt x="452" y="141"/>
                </a:lnTo>
                <a:cubicBezTo>
                  <a:pt x="452" y="141"/>
                  <a:pt x="452" y="141"/>
                  <a:pt x="459" y="141"/>
                </a:cubicBezTo>
                <a:cubicBezTo>
                  <a:pt x="459" y="141"/>
                  <a:pt x="459" y="141"/>
                  <a:pt x="466" y="141"/>
                </a:cubicBezTo>
                <a:cubicBezTo>
                  <a:pt x="466" y="134"/>
                  <a:pt x="466" y="134"/>
                  <a:pt x="466" y="134"/>
                </a:cubicBezTo>
                <a:cubicBezTo>
                  <a:pt x="466" y="127"/>
                  <a:pt x="466" y="127"/>
                  <a:pt x="474" y="127"/>
                </a:cubicBezTo>
                <a:lnTo>
                  <a:pt x="466" y="127"/>
                </a:lnTo>
                <a:close/>
                <a:moveTo>
                  <a:pt x="474" y="134"/>
                </a:moveTo>
                <a:lnTo>
                  <a:pt x="474" y="134"/>
                </a:lnTo>
                <a:close/>
                <a:moveTo>
                  <a:pt x="544" y="339"/>
                </a:moveTo>
                <a:lnTo>
                  <a:pt x="544" y="339"/>
                </a:lnTo>
                <a:cubicBezTo>
                  <a:pt x="544" y="332"/>
                  <a:pt x="544" y="325"/>
                  <a:pt x="544" y="325"/>
                </a:cubicBezTo>
                <a:cubicBezTo>
                  <a:pt x="544" y="318"/>
                  <a:pt x="544" y="325"/>
                  <a:pt x="537" y="325"/>
                </a:cubicBezTo>
                <a:cubicBezTo>
                  <a:pt x="537" y="318"/>
                  <a:pt x="537" y="318"/>
                  <a:pt x="537" y="318"/>
                </a:cubicBezTo>
                <a:cubicBezTo>
                  <a:pt x="537" y="318"/>
                  <a:pt x="537" y="318"/>
                  <a:pt x="537" y="325"/>
                </a:cubicBezTo>
                <a:cubicBezTo>
                  <a:pt x="537" y="325"/>
                  <a:pt x="530" y="332"/>
                  <a:pt x="537" y="332"/>
                </a:cubicBezTo>
                <a:cubicBezTo>
                  <a:pt x="537" y="339"/>
                  <a:pt x="537" y="339"/>
                  <a:pt x="544" y="339"/>
                </a:cubicBezTo>
                <a:close/>
                <a:moveTo>
                  <a:pt x="64" y="361"/>
                </a:moveTo>
                <a:lnTo>
                  <a:pt x="64" y="361"/>
                </a:lnTo>
                <a:cubicBezTo>
                  <a:pt x="71" y="361"/>
                  <a:pt x="71" y="361"/>
                  <a:pt x="71" y="361"/>
                </a:cubicBezTo>
                <a:cubicBezTo>
                  <a:pt x="71" y="354"/>
                  <a:pt x="71" y="354"/>
                  <a:pt x="71" y="354"/>
                </a:cubicBezTo>
                <a:cubicBezTo>
                  <a:pt x="71" y="354"/>
                  <a:pt x="71" y="354"/>
                  <a:pt x="64" y="354"/>
                </a:cubicBezTo>
                <a:lnTo>
                  <a:pt x="64" y="361"/>
                </a:lnTo>
                <a:cubicBezTo>
                  <a:pt x="64" y="354"/>
                  <a:pt x="64" y="354"/>
                  <a:pt x="64" y="354"/>
                </a:cubicBezTo>
                <a:cubicBezTo>
                  <a:pt x="64" y="354"/>
                  <a:pt x="64" y="354"/>
                  <a:pt x="57" y="354"/>
                </a:cubicBezTo>
                <a:cubicBezTo>
                  <a:pt x="64" y="361"/>
                  <a:pt x="64" y="361"/>
                  <a:pt x="64" y="361"/>
                </a:cubicBezTo>
                <a:close/>
                <a:moveTo>
                  <a:pt x="71" y="269"/>
                </a:moveTo>
                <a:lnTo>
                  <a:pt x="71" y="269"/>
                </a:lnTo>
                <a:close/>
                <a:moveTo>
                  <a:pt x="71" y="226"/>
                </a:moveTo>
                <a:lnTo>
                  <a:pt x="71" y="226"/>
                </a:lnTo>
                <a:lnTo>
                  <a:pt x="71" y="219"/>
                </a:lnTo>
                <a:lnTo>
                  <a:pt x="71" y="226"/>
                </a:lnTo>
                <a:close/>
                <a:moveTo>
                  <a:pt x="134" y="127"/>
                </a:moveTo>
                <a:lnTo>
                  <a:pt x="134" y="127"/>
                </a:lnTo>
                <a:cubicBezTo>
                  <a:pt x="134" y="127"/>
                  <a:pt x="134" y="127"/>
                  <a:pt x="127" y="127"/>
                </a:cubicBezTo>
                <a:cubicBezTo>
                  <a:pt x="134" y="127"/>
                  <a:pt x="134" y="127"/>
                  <a:pt x="134" y="127"/>
                </a:cubicBezTo>
                <a:close/>
                <a:moveTo>
                  <a:pt x="127" y="134"/>
                </a:moveTo>
                <a:lnTo>
                  <a:pt x="127" y="134"/>
                </a:lnTo>
                <a:close/>
                <a:moveTo>
                  <a:pt x="191" y="85"/>
                </a:moveTo>
                <a:lnTo>
                  <a:pt x="191" y="85"/>
                </a:lnTo>
                <a:lnTo>
                  <a:pt x="198" y="85"/>
                </a:lnTo>
                <a:lnTo>
                  <a:pt x="191" y="85"/>
                </a:lnTo>
                <a:cubicBezTo>
                  <a:pt x="198" y="85"/>
                  <a:pt x="198" y="85"/>
                  <a:pt x="198" y="85"/>
                </a:cubicBezTo>
                <a:lnTo>
                  <a:pt x="198" y="92"/>
                </a:lnTo>
                <a:lnTo>
                  <a:pt x="198" y="85"/>
                </a:lnTo>
                <a:cubicBezTo>
                  <a:pt x="191" y="85"/>
                  <a:pt x="191" y="92"/>
                  <a:pt x="191" y="92"/>
                </a:cubicBezTo>
                <a:cubicBezTo>
                  <a:pt x="191" y="92"/>
                  <a:pt x="191" y="92"/>
                  <a:pt x="191" y="85"/>
                </a:cubicBezTo>
                <a:cubicBezTo>
                  <a:pt x="191" y="92"/>
                  <a:pt x="191" y="92"/>
                  <a:pt x="191" y="92"/>
                </a:cubicBezTo>
                <a:cubicBezTo>
                  <a:pt x="191" y="92"/>
                  <a:pt x="191" y="92"/>
                  <a:pt x="198" y="92"/>
                </a:cubicBezTo>
                <a:lnTo>
                  <a:pt x="191" y="92"/>
                </a:lnTo>
                <a:lnTo>
                  <a:pt x="198" y="92"/>
                </a:lnTo>
                <a:lnTo>
                  <a:pt x="191" y="92"/>
                </a:lnTo>
                <a:cubicBezTo>
                  <a:pt x="198" y="92"/>
                  <a:pt x="198" y="92"/>
                  <a:pt x="198" y="92"/>
                </a:cubicBezTo>
                <a:cubicBezTo>
                  <a:pt x="198" y="92"/>
                  <a:pt x="205" y="99"/>
                  <a:pt x="198" y="99"/>
                </a:cubicBezTo>
                <a:lnTo>
                  <a:pt x="191" y="99"/>
                </a:lnTo>
                <a:lnTo>
                  <a:pt x="198" y="99"/>
                </a:lnTo>
                <a:cubicBezTo>
                  <a:pt x="191" y="99"/>
                  <a:pt x="191" y="99"/>
                  <a:pt x="191" y="99"/>
                </a:cubicBezTo>
                <a:cubicBezTo>
                  <a:pt x="191" y="106"/>
                  <a:pt x="184" y="106"/>
                  <a:pt x="191" y="106"/>
                </a:cubicBezTo>
                <a:cubicBezTo>
                  <a:pt x="191" y="99"/>
                  <a:pt x="191" y="99"/>
                  <a:pt x="191" y="99"/>
                </a:cubicBezTo>
                <a:cubicBezTo>
                  <a:pt x="191" y="106"/>
                  <a:pt x="191" y="106"/>
                  <a:pt x="191" y="106"/>
                </a:cubicBezTo>
                <a:lnTo>
                  <a:pt x="198" y="106"/>
                </a:lnTo>
                <a:cubicBezTo>
                  <a:pt x="198" y="106"/>
                  <a:pt x="198" y="106"/>
                  <a:pt x="205" y="106"/>
                </a:cubicBezTo>
                <a:cubicBezTo>
                  <a:pt x="212" y="106"/>
                  <a:pt x="212" y="106"/>
                  <a:pt x="212" y="106"/>
                </a:cubicBezTo>
                <a:cubicBezTo>
                  <a:pt x="212" y="113"/>
                  <a:pt x="212" y="113"/>
                  <a:pt x="212" y="113"/>
                </a:cubicBezTo>
                <a:cubicBezTo>
                  <a:pt x="212" y="113"/>
                  <a:pt x="205" y="113"/>
                  <a:pt x="205" y="106"/>
                </a:cubicBezTo>
                <a:cubicBezTo>
                  <a:pt x="205" y="113"/>
                  <a:pt x="212" y="113"/>
                  <a:pt x="205" y="113"/>
                </a:cubicBezTo>
                <a:cubicBezTo>
                  <a:pt x="198" y="106"/>
                  <a:pt x="198" y="106"/>
                  <a:pt x="198" y="106"/>
                </a:cubicBezTo>
                <a:lnTo>
                  <a:pt x="198" y="113"/>
                </a:lnTo>
                <a:cubicBezTo>
                  <a:pt x="191" y="106"/>
                  <a:pt x="191" y="106"/>
                  <a:pt x="191" y="106"/>
                </a:cubicBezTo>
                <a:cubicBezTo>
                  <a:pt x="191" y="106"/>
                  <a:pt x="191" y="106"/>
                  <a:pt x="191" y="113"/>
                </a:cubicBezTo>
                <a:cubicBezTo>
                  <a:pt x="198" y="113"/>
                  <a:pt x="198" y="113"/>
                  <a:pt x="198" y="113"/>
                </a:cubicBezTo>
                <a:lnTo>
                  <a:pt x="198" y="106"/>
                </a:lnTo>
                <a:cubicBezTo>
                  <a:pt x="198" y="113"/>
                  <a:pt x="198" y="113"/>
                  <a:pt x="198" y="113"/>
                </a:cubicBezTo>
                <a:lnTo>
                  <a:pt x="191" y="113"/>
                </a:lnTo>
                <a:cubicBezTo>
                  <a:pt x="198" y="113"/>
                  <a:pt x="191" y="113"/>
                  <a:pt x="191" y="120"/>
                </a:cubicBezTo>
                <a:cubicBezTo>
                  <a:pt x="191" y="120"/>
                  <a:pt x="191" y="113"/>
                  <a:pt x="198" y="113"/>
                </a:cubicBezTo>
                <a:lnTo>
                  <a:pt x="198" y="120"/>
                </a:lnTo>
                <a:cubicBezTo>
                  <a:pt x="198" y="120"/>
                  <a:pt x="198" y="120"/>
                  <a:pt x="198" y="113"/>
                </a:cubicBezTo>
                <a:lnTo>
                  <a:pt x="205" y="113"/>
                </a:lnTo>
                <a:cubicBezTo>
                  <a:pt x="205" y="113"/>
                  <a:pt x="205" y="113"/>
                  <a:pt x="212" y="113"/>
                </a:cubicBezTo>
                <a:lnTo>
                  <a:pt x="205" y="113"/>
                </a:lnTo>
                <a:cubicBezTo>
                  <a:pt x="205" y="120"/>
                  <a:pt x="205" y="120"/>
                  <a:pt x="212" y="120"/>
                </a:cubicBezTo>
                <a:cubicBezTo>
                  <a:pt x="205" y="120"/>
                  <a:pt x="205" y="120"/>
                  <a:pt x="205" y="120"/>
                </a:cubicBezTo>
                <a:lnTo>
                  <a:pt x="205" y="127"/>
                </a:lnTo>
                <a:cubicBezTo>
                  <a:pt x="198" y="127"/>
                  <a:pt x="198" y="127"/>
                  <a:pt x="198" y="127"/>
                </a:cubicBezTo>
                <a:cubicBezTo>
                  <a:pt x="198" y="127"/>
                  <a:pt x="198" y="127"/>
                  <a:pt x="191" y="127"/>
                </a:cubicBezTo>
                <a:lnTo>
                  <a:pt x="191" y="134"/>
                </a:lnTo>
                <a:cubicBezTo>
                  <a:pt x="191" y="134"/>
                  <a:pt x="191" y="134"/>
                  <a:pt x="191" y="141"/>
                </a:cubicBezTo>
                <a:cubicBezTo>
                  <a:pt x="191" y="141"/>
                  <a:pt x="191" y="141"/>
                  <a:pt x="184" y="141"/>
                </a:cubicBezTo>
                <a:cubicBezTo>
                  <a:pt x="184" y="141"/>
                  <a:pt x="184" y="149"/>
                  <a:pt x="177" y="149"/>
                </a:cubicBezTo>
                <a:cubicBezTo>
                  <a:pt x="177" y="149"/>
                  <a:pt x="177" y="149"/>
                  <a:pt x="177" y="141"/>
                </a:cubicBezTo>
                <a:cubicBezTo>
                  <a:pt x="177" y="141"/>
                  <a:pt x="177" y="141"/>
                  <a:pt x="177" y="149"/>
                </a:cubicBezTo>
                <a:cubicBezTo>
                  <a:pt x="170" y="149"/>
                  <a:pt x="177" y="149"/>
                  <a:pt x="170" y="149"/>
                </a:cubicBezTo>
                <a:cubicBezTo>
                  <a:pt x="170" y="149"/>
                  <a:pt x="170" y="149"/>
                  <a:pt x="177" y="149"/>
                </a:cubicBezTo>
                <a:cubicBezTo>
                  <a:pt x="170" y="149"/>
                  <a:pt x="170" y="149"/>
                  <a:pt x="170" y="149"/>
                </a:cubicBezTo>
                <a:cubicBezTo>
                  <a:pt x="170" y="156"/>
                  <a:pt x="170" y="149"/>
                  <a:pt x="170" y="156"/>
                </a:cubicBezTo>
                <a:lnTo>
                  <a:pt x="177" y="156"/>
                </a:lnTo>
                <a:cubicBezTo>
                  <a:pt x="170" y="156"/>
                  <a:pt x="170" y="156"/>
                  <a:pt x="170" y="156"/>
                </a:cubicBezTo>
                <a:cubicBezTo>
                  <a:pt x="170" y="156"/>
                  <a:pt x="170" y="156"/>
                  <a:pt x="170" y="163"/>
                </a:cubicBezTo>
                <a:cubicBezTo>
                  <a:pt x="170" y="163"/>
                  <a:pt x="170" y="163"/>
                  <a:pt x="170" y="170"/>
                </a:cubicBezTo>
                <a:cubicBezTo>
                  <a:pt x="170" y="170"/>
                  <a:pt x="170" y="170"/>
                  <a:pt x="170" y="177"/>
                </a:cubicBezTo>
                <a:cubicBezTo>
                  <a:pt x="170" y="177"/>
                  <a:pt x="170" y="177"/>
                  <a:pt x="163" y="177"/>
                </a:cubicBezTo>
                <a:lnTo>
                  <a:pt x="170" y="177"/>
                </a:lnTo>
                <a:cubicBezTo>
                  <a:pt x="170" y="177"/>
                  <a:pt x="170" y="177"/>
                  <a:pt x="163" y="177"/>
                </a:cubicBezTo>
                <a:cubicBezTo>
                  <a:pt x="155" y="177"/>
                  <a:pt x="163" y="177"/>
                  <a:pt x="155" y="177"/>
                </a:cubicBezTo>
                <a:lnTo>
                  <a:pt x="163" y="177"/>
                </a:lnTo>
                <a:lnTo>
                  <a:pt x="155" y="177"/>
                </a:lnTo>
                <a:lnTo>
                  <a:pt x="155" y="170"/>
                </a:lnTo>
                <a:lnTo>
                  <a:pt x="155" y="177"/>
                </a:lnTo>
                <a:cubicBezTo>
                  <a:pt x="155" y="177"/>
                  <a:pt x="155" y="177"/>
                  <a:pt x="148" y="177"/>
                </a:cubicBezTo>
                <a:lnTo>
                  <a:pt x="148" y="170"/>
                </a:lnTo>
                <a:cubicBezTo>
                  <a:pt x="148" y="177"/>
                  <a:pt x="148" y="170"/>
                  <a:pt x="148" y="170"/>
                </a:cubicBezTo>
                <a:lnTo>
                  <a:pt x="148" y="177"/>
                </a:lnTo>
                <a:cubicBezTo>
                  <a:pt x="141" y="177"/>
                  <a:pt x="141" y="177"/>
                  <a:pt x="141" y="170"/>
                </a:cubicBezTo>
                <a:cubicBezTo>
                  <a:pt x="141" y="170"/>
                  <a:pt x="148" y="170"/>
                  <a:pt x="141" y="170"/>
                </a:cubicBezTo>
                <a:cubicBezTo>
                  <a:pt x="141" y="163"/>
                  <a:pt x="141" y="163"/>
                  <a:pt x="141" y="163"/>
                </a:cubicBezTo>
                <a:lnTo>
                  <a:pt x="141" y="170"/>
                </a:lnTo>
                <a:cubicBezTo>
                  <a:pt x="141" y="170"/>
                  <a:pt x="141" y="170"/>
                  <a:pt x="141" y="163"/>
                </a:cubicBezTo>
                <a:lnTo>
                  <a:pt x="141" y="170"/>
                </a:lnTo>
                <a:cubicBezTo>
                  <a:pt x="134" y="163"/>
                  <a:pt x="141" y="163"/>
                  <a:pt x="141" y="163"/>
                </a:cubicBezTo>
                <a:cubicBezTo>
                  <a:pt x="141" y="163"/>
                  <a:pt x="141" y="163"/>
                  <a:pt x="134" y="163"/>
                </a:cubicBezTo>
                <a:cubicBezTo>
                  <a:pt x="134" y="163"/>
                  <a:pt x="134" y="163"/>
                  <a:pt x="141" y="163"/>
                </a:cubicBezTo>
                <a:cubicBezTo>
                  <a:pt x="141" y="163"/>
                  <a:pt x="141" y="163"/>
                  <a:pt x="141" y="156"/>
                </a:cubicBezTo>
                <a:cubicBezTo>
                  <a:pt x="141" y="163"/>
                  <a:pt x="141" y="163"/>
                  <a:pt x="141" y="163"/>
                </a:cubicBezTo>
                <a:cubicBezTo>
                  <a:pt x="134" y="163"/>
                  <a:pt x="134" y="163"/>
                  <a:pt x="134" y="163"/>
                </a:cubicBezTo>
                <a:cubicBezTo>
                  <a:pt x="134" y="163"/>
                  <a:pt x="134" y="163"/>
                  <a:pt x="134" y="156"/>
                </a:cubicBezTo>
                <a:cubicBezTo>
                  <a:pt x="134" y="156"/>
                  <a:pt x="134" y="156"/>
                  <a:pt x="141" y="156"/>
                </a:cubicBezTo>
                <a:cubicBezTo>
                  <a:pt x="141" y="156"/>
                  <a:pt x="141" y="156"/>
                  <a:pt x="134" y="156"/>
                </a:cubicBezTo>
                <a:lnTo>
                  <a:pt x="134" y="163"/>
                </a:lnTo>
                <a:cubicBezTo>
                  <a:pt x="134" y="163"/>
                  <a:pt x="134" y="163"/>
                  <a:pt x="134" y="156"/>
                </a:cubicBezTo>
                <a:cubicBezTo>
                  <a:pt x="134" y="156"/>
                  <a:pt x="134" y="156"/>
                  <a:pt x="127" y="156"/>
                </a:cubicBezTo>
                <a:lnTo>
                  <a:pt x="127" y="149"/>
                </a:lnTo>
                <a:lnTo>
                  <a:pt x="134" y="149"/>
                </a:lnTo>
                <a:cubicBezTo>
                  <a:pt x="134" y="149"/>
                  <a:pt x="134" y="149"/>
                  <a:pt x="141" y="149"/>
                </a:cubicBezTo>
                <a:cubicBezTo>
                  <a:pt x="134" y="149"/>
                  <a:pt x="134" y="149"/>
                  <a:pt x="134" y="149"/>
                </a:cubicBezTo>
                <a:lnTo>
                  <a:pt x="127" y="149"/>
                </a:lnTo>
                <a:lnTo>
                  <a:pt x="134" y="149"/>
                </a:lnTo>
                <a:cubicBezTo>
                  <a:pt x="127" y="149"/>
                  <a:pt x="127" y="149"/>
                  <a:pt x="127" y="149"/>
                </a:cubicBezTo>
                <a:cubicBezTo>
                  <a:pt x="127" y="141"/>
                  <a:pt x="134" y="141"/>
                  <a:pt x="134" y="141"/>
                </a:cubicBezTo>
                <a:cubicBezTo>
                  <a:pt x="127" y="141"/>
                  <a:pt x="127" y="141"/>
                  <a:pt x="127" y="141"/>
                </a:cubicBezTo>
                <a:cubicBezTo>
                  <a:pt x="127" y="141"/>
                  <a:pt x="127" y="141"/>
                  <a:pt x="134" y="141"/>
                </a:cubicBezTo>
                <a:lnTo>
                  <a:pt x="127" y="141"/>
                </a:lnTo>
                <a:lnTo>
                  <a:pt x="134" y="141"/>
                </a:lnTo>
                <a:cubicBezTo>
                  <a:pt x="127" y="141"/>
                  <a:pt x="127" y="141"/>
                  <a:pt x="127" y="141"/>
                </a:cubicBezTo>
                <a:cubicBezTo>
                  <a:pt x="127" y="141"/>
                  <a:pt x="127" y="141"/>
                  <a:pt x="134" y="141"/>
                </a:cubicBezTo>
                <a:cubicBezTo>
                  <a:pt x="127" y="141"/>
                  <a:pt x="127" y="141"/>
                  <a:pt x="127" y="141"/>
                </a:cubicBezTo>
                <a:cubicBezTo>
                  <a:pt x="127" y="141"/>
                  <a:pt x="127" y="141"/>
                  <a:pt x="134" y="134"/>
                </a:cubicBezTo>
                <a:cubicBezTo>
                  <a:pt x="134" y="127"/>
                  <a:pt x="134" y="127"/>
                  <a:pt x="134" y="127"/>
                </a:cubicBezTo>
                <a:lnTo>
                  <a:pt x="127" y="127"/>
                </a:lnTo>
                <a:cubicBezTo>
                  <a:pt x="127" y="127"/>
                  <a:pt x="127" y="127"/>
                  <a:pt x="134" y="134"/>
                </a:cubicBezTo>
                <a:cubicBezTo>
                  <a:pt x="134" y="134"/>
                  <a:pt x="134" y="134"/>
                  <a:pt x="127" y="134"/>
                </a:cubicBezTo>
                <a:cubicBezTo>
                  <a:pt x="120" y="141"/>
                  <a:pt x="113" y="149"/>
                  <a:pt x="106" y="156"/>
                </a:cubicBezTo>
                <a:lnTo>
                  <a:pt x="113" y="156"/>
                </a:lnTo>
                <a:cubicBezTo>
                  <a:pt x="113" y="156"/>
                  <a:pt x="113" y="163"/>
                  <a:pt x="120" y="163"/>
                </a:cubicBezTo>
                <a:cubicBezTo>
                  <a:pt x="113" y="163"/>
                  <a:pt x="113" y="163"/>
                  <a:pt x="113" y="163"/>
                </a:cubicBezTo>
                <a:lnTo>
                  <a:pt x="113" y="170"/>
                </a:lnTo>
                <a:lnTo>
                  <a:pt x="106" y="170"/>
                </a:lnTo>
                <a:cubicBezTo>
                  <a:pt x="106" y="163"/>
                  <a:pt x="106" y="163"/>
                  <a:pt x="106" y="163"/>
                </a:cubicBezTo>
                <a:lnTo>
                  <a:pt x="99" y="163"/>
                </a:lnTo>
                <a:lnTo>
                  <a:pt x="99" y="170"/>
                </a:lnTo>
                <a:cubicBezTo>
                  <a:pt x="99" y="170"/>
                  <a:pt x="99" y="170"/>
                  <a:pt x="106" y="170"/>
                </a:cubicBezTo>
                <a:cubicBezTo>
                  <a:pt x="106" y="170"/>
                  <a:pt x="106" y="170"/>
                  <a:pt x="106" y="177"/>
                </a:cubicBezTo>
                <a:lnTo>
                  <a:pt x="106" y="170"/>
                </a:lnTo>
                <a:cubicBezTo>
                  <a:pt x="106" y="177"/>
                  <a:pt x="106" y="177"/>
                  <a:pt x="106" y="177"/>
                </a:cubicBezTo>
                <a:cubicBezTo>
                  <a:pt x="99" y="177"/>
                  <a:pt x="99" y="177"/>
                  <a:pt x="99" y="170"/>
                </a:cubicBezTo>
                <a:lnTo>
                  <a:pt x="99" y="177"/>
                </a:lnTo>
                <a:lnTo>
                  <a:pt x="99" y="170"/>
                </a:lnTo>
                <a:cubicBezTo>
                  <a:pt x="99" y="177"/>
                  <a:pt x="99" y="177"/>
                  <a:pt x="99" y="177"/>
                </a:cubicBezTo>
                <a:cubicBezTo>
                  <a:pt x="99" y="177"/>
                  <a:pt x="106" y="177"/>
                  <a:pt x="106" y="184"/>
                </a:cubicBezTo>
                <a:cubicBezTo>
                  <a:pt x="99" y="184"/>
                  <a:pt x="99" y="177"/>
                  <a:pt x="99" y="177"/>
                </a:cubicBezTo>
                <a:cubicBezTo>
                  <a:pt x="99" y="177"/>
                  <a:pt x="99" y="177"/>
                  <a:pt x="92" y="177"/>
                </a:cubicBezTo>
                <a:cubicBezTo>
                  <a:pt x="92" y="177"/>
                  <a:pt x="85" y="177"/>
                  <a:pt x="85" y="184"/>
                </a:cubicBezTo>
                <a:cubicBezTo>
                  <a:pt x="92" y="184"/>
                  <a:pt x="92" y="184"/>
                  <a:pt x="92" y="184"/>
                </a:cubicBezTo>
                <a:lnTo>
                  <a:pt x="92" y="191"/>
                </a:lnTo>
                <a:cubicBezTo>
                  <a:pt x="92" y="191"/>
                  <a:pt x="92" y="191"/>
                  <a:pt x="92" y="198"/>
                </a:cubicBezTo>
                <a:cubicBezTo>
                  <a:pt x="92" y="191"/>
                  <a:pt x="99" y="191"/>
                  <a:pt x="99" y="198"/>
                </a:cubicBezTo>
                <a:lnTo>
                  <a:pt x="99" y="191"/>
                </a:lnTo>
                <a:cubicBezTo>
                  <a:pt x="106" y="191"/>
                  <a:pt x="106" y="198"/>
                  <a:pt x="106" y="198"/>
                </a:cubicBezTo>
                <a:cubicBezTo>
                  <a:pt x="106" y="191"/>
                  <a:pt x="106" y="191"/>
                  <a:pt x="106" y="191"/>
                </a:cubicBezTo>
                <a:lnTo>
                  <a:pt x="113" y="191"/>
                </a:lnTo>
                <a:cubicBezTo>
                  <a:pt x="113" y="198"/>
                  <a:pt x="113" y="198"/>
                  <a:pt x="113" y="198"/>
                </a:cubicBezTo>
                <a:cubicBezTo>
                  <a:pt x="113" y="198"/>
                  <a:pt x="113" y="198"/>
                  <a:pt x="113" y="205"/>
                </a:cubicBezTo>
                <a:cubicBezTo>
                  <a:pt x="113" y="205"/>
                  <a:pt x="113" y="198"/>
                  <a:pt x="113" y="205"/>
                </a:cubicBezTo>
                <a:cubicBezTo>
                  <a:pt x="120" y="205"/>
                  <a:pt x="120" y="205"/>
                  <a:pt x="120" y="205"/>
                </a:cubicBezTo>
                <a:cubicBezTo>
                  <a:pt x="120" y="205"/>
                  <a:pt x="120" y="212"/>
                  <a:pt x="127" y="212"/>
                </a:cubicBezTo>
                <a:cubicBezTo>
                  <a:pt x="120" y="212"/>
                  <a:pt x="120" y="212"/>
                  <a:pt x="120" y="212"/>
                </a:cubicBezTo>
                <a:cubicBezTo>
                  <a:pt x="127" y="212"/>
                  <a:pt x="127" y="212"/>
                  <a:pt x="127" y="212"/>
                </a:cubicBezTo>
                <a:lnTo>
                  <a:pt x="134" y="212"/>
                </a:lnTo>
                <a:cubicBezTo>
                  <a:pt x="134" y="219"/>
                  <a:pt x="134" y="219"/>
                  <a:pt x="134" y="219"/>
                </a:cubicBezTo>
                <a:lnTo>
                  <a:pt x="127" y="219"/>
                </a:lnTo>
                <a:cubicBezTo>
                  <a:pt x="120" y="226"/>
                  <a:pt x="120" y="226"/>
                  <a:pt x="120" y="226"/>
                </a:cubicBezTo>
                <a:cubicBezTo>
                  <a:pt x="120" y="226"/>
                  <a:pt x="120" y="226"/>
                  <a:pt x="113" y="226"/>
                </a:cubicBezTo>
                <a:lnTo>
                  <a:pt x="106" y="226"/>
                </a:lnTo>
                <a:cubicBezTo>
                  <a:pt x="106" y="226"/>
                  <a:pt x="106" y="226"/>
                  <a:pt x="99" y="226"/>
                </a:cubicBezTo>
                <a:cubicBezTo>
                  <a:pt x="99" y="226"/>
                  <a:pt x="99" y="226"/>
                  <a:pt x="99" y="233"/>
                </a:cubicBezTo>
                <a:cubicBezTo>
                  <a:pt x="92" y="233"/>
                  <a:pt x="92" y="233"/>
                  <a:pt x="92" y="240"/>
                </a:cubicBezTo>
                <a:lnTo>
                  <a:pt x="92" y="233"/>
                </a:lnTo>
                <a:cubicBezTo>
                  <a:pt x="99" y="233"/>
                  <a:pt x="99" y="233"/>
                  <a:pt x="99" y="233"/>
                </a:cubicBezTo>
                <a:cubicBezTo>
                  <a:pt x="106" y="226"/>
                  <a:pt x="106" y="226"/>
                  <a:pt x="106" y="233"/>
                </a:cubicBezTo>
                <a:cubicBezTo>
                  <a:pt x="106" y="233"/>
                  <a:pt x="106" y="233"/>
                  <a:pt x="99" y="233"/>
                </a:cubicBezTo>
                <a:cubicBezTo>
                  <a:pt x="106" y="233"/>
                  <a:pt x="106" y="233"/>
                  <a:pt x="106" y="233"/>
                </a:cubicBezTo>
                <a:cubicBezTo>
                  <a:pt x="106" y="233"/>
                  <a:pt x="106" y="233"/>
                  <a:pt x="106" y="240"/>
                </a:cubicBezTo>
                <a:cubicBezTo>
                  <a:pt x="106" y="240"/>
                  <a:pt x="106" y="240"/>
                  <a:pt x="113" y="240"/>
                </a:cubicBezTo>
                <a:cubicBezTo>
                  <a:pt x="113" y="240"/>
                  <a:pt x="113" y="240"/>
                  <a:pt x="106" y="240"/>
                </a:cubicBezTo>
                <a:cubicBezTo>
                  <a:pt x="106" y="240"/>
                  <a:pt x="106" y="240"/>
                  <a:pt x="113" y="240"/>
                </a:cubicBezTo>
                <a:cubicBezTo>
                  <a:pt x="120" y="240"/>
                  <a:pt x="120" y="240"/>
                  <a:pt x="120" y="240"/>
                </a:cubicBezTo>
                <a:cubicBezTo>
                  <a:pt x="113" y="240"/>
                  <a:pt x="120" y="240"/>
                  <a:pt x="113" y="240"/>
                </a:cubicBezTo>
                <a:cubicBezTo>
                  <a:pt x="113" y="240"/>
                  <a:pt x="113" y="240"/>
                  <a:pt x="113" y="247"/>
                </a:cubicBezTo>
                <a:lnTo>
                  <a:pt x="113" y="240"/>
                </a:lnTo>
                <a:cubicBezTo>
                  <a:pt x="113" y="247"/>
                  <a:pt x="113" y="247"/>
                  <a:pt x="113" y="247"/>
                </a:cubicBezTo>
                <a:cubicBezTo>
                  <a:pt x="113" y="247"/>
                  <a:pt x="113" y="247"/>
                  <a:pt x="106" y="247"/>
                </a:cubicBezTo>
                <a:lnTo>
                  <a:pt x="106" y="240"/>
                </a:lnTo>
                <a:cubicBezTo>
                  <a:pt x="106" y="240"/>
                  <a:pt x="106" y="240"/>
                  <a:pt x="106" y="247"/>
                </a:cubicBezTo>
                <a:lnTo>
                  <a:pt x="106" y="240"/>
                </a:lnTo>
                <a:lnTo>
                  <a:pt x="113" y="240"/>
                </a:lnTo>
                <a:cubicBezTo>
                  <a:pt x="106" y="240"/>
                  <a:pt x="106" y="240"/>
                  <a:pt x="106" y="240"/>
                </a:cubicBezTo>
                <a:cubicBezTo>
                  <a:pt x="106" y="240"/>
                  <a:pt x="106" y="247"/>
                  <a:pt x="99" y="247"/>
                </a:cubicBezTo>
                <a:cubicBezTo>
                  <a:pt x="99" y="240"/>
                  <a:pt x="99" y="240"/>
                  <a:pt x="99" y="247"/>
                </a:cubicBezTo>
                <a:lnTo>
                  <a:pt x="99" y="240"/>
                </a:lnTo>
                <a:cubicBezTo>
                  <a:pt x="99" y="247"/>
                  <a:pt x="99" y="247"/>
                  <a:pt x="99" y="247"/>
                </a:cubicBezTo>
                <a:lnTo>
                  <a:pt x="92" y="247"/>
                </a:lnTo>
                <a:lnTo>
                  <a:pt x="92" y="254"/>
                </a:lnTo>
                <a:cubicBezTo>
                  <a:pt x="85" y="254"/>
                  <a:pt x="85" y="254"/>
                  <a:pt x="85" y="262"/>
                </a:cubicBezTo>
                <a:lnTo>
                  <a:pt x="85" y="254"/>
                </a:lnTo>
                <a:lnTo>
                  <a:pt x="85" y="262"/>
                </a:lnTo>
                <a:cubicBezTo>
                  <a:pt x="78" y="262"/>
                  <a:pt x="78" y="262"/>
                  <a:pt x="78" y="262"/>
                </a:cubicBezTo>
                <a:cubicBezTo>
                  <a:pt x="78" y="262"/>
                  <a:pt x="78" y="262"/>
                  <a:pt x="85" y="262"/>
                </a:cubicBezTo>
                <a:lnTo>
                  <a:pt x="78" y="262"/>
                </a:lnTo>
                <a:cubicBezTo>
                  <a:pt x="78" y="269"/>
                  <a:pt x="78" y="269"/>
                  <a:pt x="78" y="269"/>
                </a:cubicBezTo>
                <a:cubicBezTo>
                  <a:pt x="78" y="262"/>
                  <a:pt x="78" y="262"/>
                  <a:pt x="78" y="269"/>
                </a:cubicBezTo>
                <a:cubicBezTo>
                  <a:pt x="78" y="262"/>
                  <a:pt x="78" y="262"/>
                  <a:pt x="78" y="262"/>
                </a:cubicBezTo>
                <a:cubicBezTo>
                  <a:pt x="78" y="262"/>
                  <a:pt x="78" y="262"/>
                  <a:pt x="78" y="269"/>
                </a:cubicBezTo>
                <a:lnTo>
                  <a:pt x="71" y="269"/>
                </a:lnTo>
                <a:cubicBezTo>
                  <a:pt x="78" y="269"/>
                  <a:pt x="78" y="269"/>
                  <a:pt x="78" y="269"/>
                </a:cubicBezTo>
                <a:lnTo>
                  <a:pt x="71" y="269"/>
                </a:lnTo>
                <a:lnTo>
                  <a:pt x="78" y="269"/>
                </a:lnTo>
                <a:lnTo>
                  <a:pt x="71" y="269"/>
                </a:lnTo>
                <a:lnTo>
                  <a:pt x="78" y="269"/>
                </a:lnTo>
                <a:cubicBezTo>
                  <a:pt x="78" y="269"/>
                  <a:pt x="78" y="269"/>
                  <a:pt x="71" y="269"/>
                </a:cubicBezTo>
                <a:cubicBezTo>
                  <a:pt x="78" y="269"/>
                  <a:pt x="78" y="269"/>
                  <a:pt x="78" y="269"/>
                </a:cubicBezTo>
                <a:lnTo>
                  <a:pt x="71" y="269"/>
                </a:lnTo>
                <a:lnTo>
                  <a:pt x="78" y="269"/>
                </a:lnTo>
                <a:cubicBezTo>
                  <a:pt x="78" y="269"/>
                  <a:pt x="78" y="269"/>
                  <a:pt x="78" y="276"/>
                </a:cubicBezTo>
                <a:lnTo>
                  <a:pt x="71" y="276"/>
                </a:lnTo>
                <a:cubicBezTo>
                  <a:pt x="78" y="276"/>
                  <a:pt x="78" y="276"/>
                  <a:pt x="78" y="276"/>
                </a:cubicBezTo>
                <a:cubicBezTo>
                  <a:pt x="71" y="276"/>
                  <a:pt x="71" y="276"/>
                  <a:pt x="71" y="276"/>
                </a:cubicBezTo>
                <a:lnTo>
                  <a:pt x="78" y="276"/>
                </a:lnTo>
                <a:cubicBezTo>
                  <a:pt x="78" y="276"/>
                  <a:pt x="78" y="276"/>
                  <a:pt x="71" y="276"/>
                </a:cubicBezTo>
                <a:lnTo>
                  <a:pt x="78" y="276"/>
                </a:lnTo>
                <a:cubicBezTo>
                  <a:pt x="71" y="276"/>
                  <a:pt x="71" y="276"/>
                  <a:pt x="71" y="276"/>
                </a:cubicBezTo>
                <a:lnTo>
                  <a:pt x="71" y="283"/>
                </a:lnTo>
                <a:cubicBezTo>
                  <a:pt x="71" y="283"/>
                  <a:pt x="71" y="283"/>
                  <a:pt x="64" y="283"/>
                </a:cubicBezTo>
                <a:lnTo>
                  <a:pt x="64" y="290"/>
                </a:lnTo>
                <a:lnTo>
                  <a:pt x="64" y="297"/>
                </a:lnTo>
                <a:lnTo>
                  <a:pt x="64" y="304"/>
                </a:lnTo>
                <a:cubicBezTo>
                  <a:pt x="57" y="304"/>
                  <a:pt x="64" y="304"/>
                  <a:pt x="57" y="304"/>
                </a:cubicBezTo>
                <a:lnTo>
                  <a:pt x="57" y="297"/>
                </a:lnTo>
                <a:cubicBezTo>
                  <a:pt x="57" y="297"/>
                  <a:pt x="57" y="297"/>
                  <a:pt x="57" y="290"/>
                </a:cubicBezTo>
                <a:cubicBezTo>
                  <a:pt x="57" y="297"/>
                  <a:pt x="57" y="297"/>
                  <a:pt x="57" y="304"/>
                </a:cubicBezTo>
                <a:lnTo>
                  <a:pt x="57" y="311"/>
                </a:lnTo>
                <a:cubicBezTo>
                  <a:pt x="64" y="311"/>
                  <a:pt x="64" y="311"/>
                  <a:pt x="64" y="311"/>
                </a:cubicBezTo>
                <a:cubicBezTo>
                  <a:pt x="64" y="311"/>
                  <a:pt x="64" y="311"/>
                  <a:pt x="64" y="318"/>
                </a:cubicBezTo>
                <a:cubicBezTo>
                  <a:pt x="71" y="318"/>
                  <a:pt x="71" y="318"/>
                  <a:pt x="71" y="318"/>
                </a:cubicBezTo>
                <a:lnTo>
                  <a:pt x="78" y="318"/>
                </a:lnTo>
                <a:lnTo>
                  <a:pt x="78" y="325"/>
                </a:lnTo>
                <a:cubicBezTo>
                  <a:pt x="78" y="325"/>
                  <a:pt x="78" y="325"/>
                  <a:pt x="78" y="318"/>
                </a:cubicBezTo>
                <a:cubicBezTo>
                  <a:pt x="71" y="318"/>
                  <a:pt x="71" y="325"/>
                  <a:pt x="71" y="325"/>
                </a:cubicBezTo>
                <a:lnTo>
                  <a:pt x="71" y="318"/>
                </a:lnTo>
                <a:lnTo>
                  <a:pt x="64" y="318"/>
                </a:lnTo>
                <a:lnTo>
                  <a:pt x="57" y="318"/>
                </a:lnTo>
                <a:cubicBezTo>
                  <a:pt x="57" y="318"/>
                  <a:pt x="57" y="318"/>
                  <a:pt x="57" y="311"/>
                </a:cubicBezTo>
                <a:cubicBezTo>
                  <a:pt x="57" y="311"/>
                  <a:pt x="57" y="311"/>
                  <a:pt x="57" y="318"/>
                </a:cubicBezTo>
                <a:cubicBezTo>
                  <a:pt x="57" y="325"/>
                  <a:pt x="57" y="339"/>
                  <a:pt x="57" y="354"/>
                </a:cubicBezTo>
                <a:cubicBezTo>
                  <a:pt x="57" y="354"/>
                  <a:pt x="57" y="354"/>
                  <a:pt x="64" y="354"/>
                </a:cubicBezTo>
                <a:cubicBezTo>
                  <a:pt x="64" y="354"/>
                  <a:pt x="64" y="354"/>
                  <a:pt x="71" y="354"/>
                </a:cubicBezTo>
                <a:cubicBezTo>
                  <a:pt x="71" y="354"/>
                  <a:pt x="71" y="354"/>
                  <a:pt x="71" y="361"/>
                </a:cubicBezTo>
                <a:cubicBezTo>
                  <a:pt x="71" y="354"/>
                  <a:pt x="71" y="354"/>
                  <a:pt x="71" y="354"/>
                </a:cubicBezTo>
                <a:cubicBezTo>
                  <a:pt x="78" y="354"/>
                  <a:pt x="78" y="354"/>
                  <a:pt x="78" y="354"/>
                </a:cubicBezTo>
                <a:cubicBezTo>
                  <a:pt x="71" y="354"/>
                  <a:pt x="71" y="354"/>
                  <a:pt x="71" y="361"/>
                </a:cubicBezTo>
                <a:cubicBezTo>
                  <a:pt x="71" y="361"/>
                  <a:pt x="71" y="361"/>
                  <a:pt x="71" y="368"/>
                </a:cubicBezTo>
                <a:cubicBezTo>
                  <a:pt x="78" y="368"/>
                  <a:pt x="78" y="361"/>
                  <a:pt x="78" y="361"/>
                </a:cubicBezTo>
                <a:cubicBezTo>
                  <a:pt x="78" y="361"/>
                  <a:pt x="78" y="361"/>
                  <a:pt x="71" y="361"/>
                </a:cubicBezTo>
                <a:cubicBezTo>
                  <a:pt x="78" y="361"/>
                  <a:pt x="78" y="361"/>
                  <a:pt x="78" y="361"/>
                </a:cubicBezTo>
                <a:lnTo>
                  <a:pt x="78" y="354"/>
                </a:lnTo>
                <a:cubicBezTo>
                  <a:pt x="78" y="354"/>
                  <a:pt x="78" y="354"/>
                  <a:pt x="78" y="361"/>
                </a:cubicBezTo>
                <a:lnTo>
                  <a:pt x="85" y="361"/>
                </a:lnTo>
                <a:cubicBezTo>
                  <a:pt x="92" y="361"/>
                  <a:pt x="92" y="361"/>
                  <a:pt x="92" y="361"/>
                </a:cubicBezTo>
                <a:cubicBezTo>
                  <a:pt x="99" y="361"/>
                  <a:pt x="99" y="361"/>
                  <a:pt x="99" y="361"/>
                </a:cubicBezTo>
                <a:lnTo>
                  <a:pt x="106" y="361"/>
                </a:lnTo>
                <a:cubicBezTo>
                  <a:pt x="99" y="361"/>
                  <a:pt x="106" y="368"/>
                  <a:pt x="99" y="368"/>
                </a:cubicBezTo>
                <a:cubicBezTo>
                  <a:pt x="99" y="368"/>
                  <a:pt x="99" y="368"/>
                  <a:pt x="106" y="368"/>
                </a:cubicBezTo>
                <a:cubicBezTo>
                  <a:pt x="113" y="368"/>
                  <a:pt x="113" y="368"/>
                  <a:pt x="113" y="375"/>
                </a:cubicBezTo>
                <a:lnTo>
                  <a:pt x="113" y="368"/>
                </a:lnTo>
                <a:lnTo>
                  <a:pt x="113" y="375"/>
                </a:lnTo>
                <a:cubicBezTo>
                  <a:pt x="113" y="375"/>
                  <a:pt x="113" y="375"/>
                  <a:pt x="120" y="375"/>
                </a:cubicBezTo>
                <a:lnTo>
                  <a:pt x="127" y="375"/>
                </a:lnTo>
                <a:lnTo>
                  <a:pt x="127" y="382"/>
                </a:lnTo>
                <a:lnTo>
                  <a:pt x="134" y="382"/>
                </a:lnTo>
                <a:lnTo>
                  <a:pt x="134" y="389"/>
                </a:lnTo>
                <a:lnTo>
                  <a:pt x="127" y="389"/>
                </a:lnTo>
                <a:lnTo>
                  <a:pt x="127" y="396"/>
                </a:lnTo>
                <a:cubicBezTo>
                  <a:pt x="134" y="396"/>
                  <a:pt x="134" y="396"/>
                  <a:pt x="134" y="396"/>
                </a:cubicBezTo>
                <a:cubicBezTo>
                  <a:pt x="141" y="396"/>
                  <a:pt x="141" y="389"/>
                  <a:pt x="141" y="389"/>
                </a:cubicBezTo>
                <a:cubicBezTo>
                  <a:pt x="141" y="396"/>
                  <a:pt x="148" y="396"/>
                  <a:pt x="148" y="396"/>
                </a:cubicBezTo>
                <a:cubicBezTo>
                  <a:pt x="155" y="396"/>
                  <a:pt x="155" y="396"/>
                  <a:pt x="155" y="396"/>
                </a:cubicBezTo>
                <a:lnTo>
                  <a:pt x="163" y="396"/>
                </a:lnTo>
                <a:cubicBezTo>
                  <a:pt x="163" y="396"/>
                  <a:pt x="163" y="403"/>
                  <a:pt x="170" y="403"/>
                </a:cubicBezTo>
                <a:cubicBezTo>
                  <a:pt x="177" y="403"/>
                  <a:pt x="177" y="410"/>
                  <a:pt x="177" y="410"/>
                </a:cubicBezTo>
                <a:cubicBezTo>
                  <a:pt x="177" y="417"/>
                  <a:pt x="170" y="417"/>
                  <a:pt x="170" y="417"/>
                </a:cubicBezTo>
                <a:cubicBezTo>
                  <a:pt x="170" y="417"/>
                  <a:pt x="170" y="417"/>
                  <a:pt x="170" y="424"/>
                </a:cubicBezTo>
                <a:cubicBezTo>
                  <a:pt x="170" y="424"/>
                  <a:pt x="170" y="424"/>
                  <a:pt x="163" y="424"/>
                </a:cubicBezTo>
                <a:cubicBezTo>
                  <a:pt x="163" y="424"/>
                  <a:pt x="163" y="424"/>
                  <a:pt x="163" y="431"/>
                </a:cubicBezTo>
                <a:lnTo>
                  <a:pt x="163" y="438"/>
                </a:lnTo>
                <a:cubicBezTo>
                  <a:pt x="163" y="438"/>
                  <a:pt x="163" y="438"/>
                  <a:pt x="163" y="445"/>
                </a:cubicBezTo>
                <a:cubicBezTo>
                  <a:pt x="155" y="445"/>
                  <a:pt x="155" y="445"/>
                  <a:pt x="155" y="452"/>
                </a:cubicBezTo>
                <a:cubicBezTo>
                  <a:pt x="155" y="452"/>
                  <a:pt x="155" y="452"/>
                  <a:pt x="148" y="452"/>
                </a:cubicBezTo>
                <a:cubicBezTo>
                  <a:pt x="148" y="452"/>
                  <a:pt x="148" y="452"/>
                  <a:pt x="148" y="460"/>
                </a:cubicBezTo>
                <a:cubicBezTo>
                  <a:pt x="148" y="460"/>
                  <a:pt x="148" y="452"/>
                  <a:pt x="141" y="452"/>
                </a:cubicBezTo>
                <a:cubicBezTo>
                  <a:pt x="141" y="460"/>
                  <a:pt x="141" y="460"/>
                  <a:pt x="141" y="460"/>
                </a:cubicBezTo>
                <a:cubicBezTo>
                  <a:pt x="141" y="460"/>
                  <a:pt x="141" y="460"/>
                  <a:pt x="134" y="460"/>
                </a:cubicBezTo>
                <a:cubicBezTo>
                  <a:pt x="141" y="460"/>
                  <a:pt x="134" y="467"/>
                  <a:pt x="134" y="467"/>
                </a:cubicBezTo>
                <a:cubicBezTo>
                  <a:pt x="141" y="474"/>
                  <a:pt x="134" y="474"/>
                  <a:pt x="134" y="474"/>
                </a:cubicBezTo>
                <a:cubicBezTo>
                  <a:pt x="134" y="481"/>
                  <a:pt x="127" y="481"/>
                  <a:pt x="127" y="481"/>
                </a:cubicBezTo>
                <a:cubicBezTo>
                  <a:pt x="127" y="481"/>
                  <a:pt x="134" y="481"/>
                  <a:pt x="134" y="474"/>
                </a:cubicBezTo>
                <a:lnTo>
                  <a:pt x="127" y="474"/>
                </a:lnTo>
                <a:cubicBezTo>
                  <a:pt x="127" y="474"/>
                  <a:pt x="127" y="474"/>
                  <a:pt x="127" y="481"/>
                </a:cubicBezTo>
                <a:cubicBezTo>
                  <a:pt x="170" y="523"/>
                  <a:pt x="233" y="551"/>
                  <a:pt x="297" y="551"/>
                </a:cubicBezTo>
                <a:cubicBezTo>
                  <a:pt x="417" y="551"/>
                  <a:pt x="516" y="460"/>
                  <a:pt x="537" y="347"/>
                </a:cubicBezTo>
                <a:cubicBezTo>
                  <a:pt x="537" y="339"/>
                  <a:pt x="537" y="339"/>
                  <a:pt x="537" y="339"/>
                </a:cubicBezTo>
                <a:cubicBezTo>
                  <a:pt x="537" y="332"/>
                  <a:pt x="530" y="332"/>
                  <a:pt x="530" y="332"/>
                </a:cubicBezTo>
                <a:cubicBezTo>
                  <a:pt x="530" y="332"/>
                  <a:pt x="530" y="332"/>
                  <a:pt x="530" y="325"/>
                </a:cubicBezTo>
                <a:cubicBezTo>
                  <a:pt x="530" y="325"/>
                  <a:pt x="530" y="325"/>
                  <a:pt x="530" y="318"/>
                </a:cubicBezTo>
                <a:lnTo>
                  <a:pt x="530" y="311"/>
                </a:lnTo>
                <a:cubicBezTo>
                  <a:pt x="530" y="311"/>
                  <a:pt x="530" y="311"/>
                  <a:pt x="523" y="311"/>
                </a:cubicBezTo>
                <a:cubicBezTo>
                  <a:pt x="523" y="304"/>
                  <a:pt x="523" y="304"/>
                  <a:pt x="523" y="304"/>
                </a:cubicBezTo>
                <a:cubicBezTo>
                  <a:pt x="516" y="304"/>
                  <a:pt x="516" y="304"/>
                  <a:pt x="516" y="304"/>
                </a:cubicBezTo>
                <a:cubicBezTo>
                  <a:pt x="516" y="304"/>
                  <a:pt x="516" y="304"/>
                  <a:pt x="523" y="304"/>
                </a:cubicBezTo>
                <a:lnTo>
                  <a:pt x="516" y="304"/>
                </a:lnTo>
                <a:lnTo>
                  <a:pt x="516" y="297"/>
                </a:lnTo>
                <a:cubicBezTo>
                  <a:pt x="516" y="297"/>
                  <a:pt x="516" y="297"/>
                  <a:pt x="516" y="290"/>
                </a:cubicBezTo>
                <a:cubicBezTo>
                  <a:pt x="516" y="297"/>
                  <a:pt x="516" y="297"/>
                  <a:pt x="509" y="297"/>
                </a:cubicBezTo>
                <a:cubicBezTo>
                  <a:pt x="509" y="290"/>
                  <a:pt x="509" y="290"/>
                  <a:pt x="509" y="290"/>
                </a:cubicBezTo>
                <a:cubicBezTo>
                  <a:pt x="509" y="290"/>
                  <a:pt x="509" y="290"/>
                  <a:pt x="509" y="297"/>
                </a:cubicBezTo>
                <a:cubicBezTo>
                  <a:pt x="509" y="297"/>
                  <a:pt x="509" y="297"/>
                  <a:pt x="502" y="297"/>
                </a:cubicBezTo>
                <a:lnTo>
                  <a:pt x="502" y="304"/>
                </a:lnTo>
                <a:cubicBezTo>
                  <a:pt x="495" y="304"/>
                  <a:pt x="495" y="304"/>
                  <a:pt x="495" y="304"/>
                </a:cubicBezTo>
                <a:lnTo>
                  <a:pt x="488" y="311"/>
                </a:lnTo>
                <a:cubicBezTo>
                  <a:pt x="481" y="311"/>
                  <a:pt x="481" y="311"/>
                  <a:pt x="481" y="311"/>
                </a:cubicBezTo>
                <a:cubicBezTo>
                  <a:pt x="481" y="311"/>
                  <a:pt x="481" y="311"/>
                  <a:pt x="481" y="318"/>
                </a:cubicBezTo>
                <a:lnTo>
                  <a:pt x="481" y="325"/>
                </a:lnTo>
                <a:cubicBezTo>
                  <a:pt x="481" y="325"/>
                  <a:pt x="481" y="325"/>
                  <a:pt x="481" y="332"/>
                </a:cubicBezTo>
                <a:cubicBezTo>
                  <a:pt x="481" y="332"/>
                  <a:pt x="481" y="332"/>
                  <a:pt x="474" y="332"/>
                </a:cubicBezTo>
                <a:cubicBezTo>
                  <a:pt x="474" y="325"/>
                  <a:pt x="474" y="325"/>
                  <a:pt x="466" y="325"/>
                </a:cubicBezTo>
                <a:cubicBezTo>
                  <a:pt x="466" y="325"/>
                  <a:pt x="466" y="325"/>
                  <a:pt x="466" y="318"/>
                </a:cubicBezTo>
                <a:lnTo>
                  <a:pt x="466" y="311"/>
                </a:lnTo>
                <a:cubicBezTo>
                  <a:pt x="466" y="311"/>
                  <a:pt x="466" y="304"/>
                  <a:pt x="459" y="304"/>
                </a:cubicBezTo>
                <a:cubicBezTo>
                  <a:pt x="459" y="297"/>
                  <a:pt x="459" y="297"/>
                  <a:pt x="459" y="297"/>
                </a:cubicBezTo>
                <a:cubicBezTo>
                  <a:pt x="466" y="297"/>
                  <a:pt x="459" y="297"/>
                  <a:pt x="459" y="297"/>
                </a:cubicBezTo>
                <a:cubicBezTo>
                  <a:pt x="452" y="297"/>
                  <a:pt x="452" y="297"/>
                  <a:pt x="452" y="297"/>
                </a:cubicBezTo>
                <a:cubicBezTo>
                  <a:pt x="452" y="297"/>
                  <a:pt x="452" y="297"/>
                  <a:pt x="452" y="290"/>
                </a:cubicBezTo>
                <a:cubicBezTo>
                  <a:pt x="452" y="297"/>
                  <a:pt x="452" y="290"/>
                  <a:pt x="452" y="290"/>
                </a:cubicBezTo>
                <a:cubicBezTo>
                  <a:pt x="445" y="290"/>
                  <a:pt x="445" y="290"/>
                  <a:pt x="445" y="290"/>
                </a:cubicBezTo>
                <a:cubicBezTo>
                  <a:pt x="445" y="283"/>
                  <a:pt x="445" y="283"/>
                  <a:pt x="445" y="283"/>
                </a:cubicBezTo>
                <a:cubicBezTo>
                  <a:pt x="445" y="283"/>
                  <a:pt x="438" y="290"/>
                  <a:pt x="438" y="283"/>
                </a:cubicBezTo>
                <a:lnTo>
                  <a:pt x="431" y="283"/>
                </a:lnTo>
                <a:cubicBezTo>
                  <a:pt x="431" y="290"/>
                  <a:pt x="431" y="290"/>
                  <a:pt x="431" y="290"/>
                </a:cubicBezTo>
                <a:lnTo>
                  <a:pt x="431" y="283"/>
                </a:lnTo>
                <a:cubicBezTo>
                  <a:pt x="424" y="283"/>
                  <a:pt x="424" y="283"/>
                  <a:pt x="424" y="283"/>
                </a:cubicBezTo>
                <a:cubicBezTo>
                  <a:pt x="417" y="283"/>
                  <a:pt x="417" y="283"/>
                  <a:pt x="417" y="283"/>
                </a:cubicBezTo>
                <a:lnTo>
                  <a:pt x="410" y="283"/>
                </a:lnTo>
                <a:cubicBezTo>
                  <a:pt x="410" y="283"/>
                  <a:pt x="403" y="283"/>
                  <a:pt x="403" y="276"/>
                </a:cubicBezTo>
                <a:cubicBezTo>
                  <a:pt x="403" y="276"/>
                  <a:pt x="403" y="276"/>
                  <a:pt x="403" y="269"/>
                </a:cubicBezTo>
                <a:cubicBezTo>
                  <a:pt x="396" y="269"/>
                  <a:pt x="396" y="269"/>
                  <a:pt x="396" y="269"/>
                </a:cubicBezTo>
                <a:cubicBezTo>
                  <a:pt x="396" y="269"/>
                  <a:pt x="396" y="269"/>
                  <a:pt x="396" y="276"/>
                </a:cubicBezTo>
                <a:cubicBezTo>
                  <a:pt x="396" y="276"/>
                  <a:pt x="396" y="276"/>
                  <a:pt x="396" y="283"/>
                </a:cubicBezTo>
                <a:cubicBezTo>
                  <a:pt x="396" y="283"/>
                  <a:pt x="396" y="283"/>
                  <a:pt x="403" y="283"/>
                </a:cubicBezTo>
                <a:cubicBezTo>
                  <a:pt x="403" y="283"/>
                  <a:pt x="403" y="283"/>
                  <a:pt x="396" y="283"/>
                </a:cubicBezTo>
                <a:lnTo>
                  <a:pt x="403" y="283"/>
                </a:lnTo>
                <a:cubicBezTo>
                  <a:pt x="396" y="283"/>
                  <a:pt x="396" y="283"/>
                  <a:pt x="403" y="283"/>
                </a:cubicBezTo>
                <a:lnTo>
                  <a:pt x="403" y="290"/>
                </a:lnTo>
                <a:cubicBezTo>
                  <a:pt x="403" y="283"/>
                  <a:pt x="403" y="283"/>
                  <a:pt x="403" y="283"/>
                </a:cubicBezTo>
                <a:lnTo>
                  <a:pt x="403" y="290"/>
                </a:lnTo>
                <a:cubicBezTo>
                  <a:pt x="410" y="290"/>
                  <a:pt x="410" y="290"/>
                  <a:pt x="410" y="290"/>
                </a:cubicBezTo>
                <a:cubicBezTo>
                  <a:pt x="417" y="283"/>
                  <a:pt x="417" y="283"/>
                  <a:pt x="417" y="283"/>
                </a:cubicBezTo>
                <a:lnTo>
                  <a:pt x="417" y="290"/>
                </a:lnTo>
                <a:lnTo>
                  <a:pt x="424" y="290"/>
                </a:lnTo>
                <a:cubicBezTo>
                  <a:pt x="424" y="290"/>
                  <a:pt x="424" y="290"/>
                  <a:pt x="424" y="297"/>
                </a:cubicBezTo>
                <a:cubicBezTo>
                  <a:pt x="424" y="304"/>
                  <a:pt x="424" y="304"/>
                  <a:pt x="424" y="304"/>
                </a:cubicBezTo>
                <a:cubicBezTo>
                  <a:pt x="417" y="304"/>
                  <a:pt x="417" y="304"/>
                  <a:pt x="417" y="304"/>
                </a:cubicBezTo>
                <a:lnTo>
                  <a:pt x="417" y="311"/>
                </a:lnTo>
                <a:cubicBezTo>
                  <a:pt x="410" y="311"/>
                  <a:pt x="410" y="311"/>
                  <a:pt x="410" y="311"/>
                </a:cubicBezTo>
                <a:lnTo>
                  <a:pt x="403" y="311"/>
                </a:lnTo>
                <a:cubicBezTo>
                  <a:pt x="403" y="318"/>
                  <a:pt x="403" y="318"/>
                  <a:pt x="396" y="318"/>
                </a:cubicBezTo>
                <a:lnTo>
                  <a:pt x="389" y="318"/>
                </a:lnTo>
                <a:cubicBezTo>
                  <a:pt x="382" y="325"/>
                  <a:pt x="382" y="325"/>
                  <a:pt x="382" y="318"/>
                </a:cubicBezTo>
                <a:cubicBezTo>
                  <a:pt x="382" y="318"/>
                  <a:pt x="382" y="318"/>
                  <a:pt x="382" y="311"/>
                </a:cubicBezTo>
                <a:cubicBezTo>
                  <a:pt x="382" y="311"/>
                  <a:pt x="375" y="311"/>
                  <a:pt x="375" y="304"/>
                </a:cubicBezTo>
                <a:cubicBezTo>
                  <a:pt x="375" y="304"/>
                  <a:pt x="375" y="304"/>
                  <a:pt x="368" y="297"/>
                </a:cubicBezTo>
                <a:cubicBezTo>
                  <a:pt x="368" y="297"/>
                  <a:pt x="368" y="297"/>
                  <a:pt x="368" y="290"/>
                </a:cubicBezTo>
                <a:cubicBezTo>
                  <a:pt x="368" y="283"/>
                  <a:pt x="361" y="283"/>
                  <a:pt x="361" y="283"/>
                </a:cubicBezTo>
                <a:cubicBezTo>
                  <a:pt x="361" y="276"/>
                  <a:pt x="361" y="276"/>
                  <a:pt x="361" y="276"/>
                </a:cubicBezTo>
                <a:cubicBezTo>
                  <a:pt x="361" y="269"/>
                  <a:pt x="353" y="269"/>
                  <a:pt x="353" y="269"/>
                </a:cubicBezTo>
                <a:cubicBezTo>
                  <a:pt x="353" y="269"/>
                  <a:pt x="353" y="269"/>
                  <a:pt x="361" y="262"/>
                </a:cubicBezTo>
                <a:cubicBezTo>
                  <a:pt x="361" y="254"/>
                  <a:pt x="361" y="254"/>
                  <a:pt x="361" y="254"/>
                </a:cubicBezTo>
                <a:cubicBezTo>
                  <a:pt x="361" y="254"/>
                  <a:pt x="361" y="254"/>
                  <a:pt x="353" y="254"/>
                </a:cubicBezTo>
                <a:cubicBezTo>
                  <a:pt x="353" y="254"/>
                  <a:pt x="353" y="254"/>
                  <a:pt x="346" y="254"/>
                </a:cubicBezTo>
                <a:cubicBezTo>
                  <a:pt x="346" y="254"/>
                  <a:pt x="346" y="247"/>
                  <a:pt x="346" y="254"/>
                </a:cubicBezTo>
                <a:cubicBezTo>
                  <a:pt x="346" y="254"/>
                  <a:pt x="346" y="254"/>
                  <a:pt x="339" y="254"/>
                </a:cubicBezTo>
                <a:cubicBezTo>
                  <a:pt x="339" y="247"/>
                  <a:pt x="339" y="247"/>
                  <a:pt x="339" y="247"/>
                </a:cubicBezTo>
                <a:cubicBezTo>
                  <a:pt x="332" y="247"/>
                  <a:pt x="332" y="247"/>
                  <a:pt x="332" y="247"/>
                </a:cubicBezTo>
                <a:cubicBezTo>
                  <a:pt x="339" y="247"/>
                  <a:pt x="339" y="247"/>
                  <a:pt x="332" y="247"/>
                </a:cubicBezTo>
                <a:lnTo>
                  <a:pt x="339" y="247"/>
                </a:lnTo>
                <a:lnTo>
                  <a:pt x="332" y="247"/>
                </a:lnTo>
                <a:cubicBezTo>
                  <a:pt x="332" y="240"/>
                  <a:pt x="332" y="240"/>
                  <a:pt x="332" y="240"/>
                </a:cubicBezTo>
                <a:cubicBezTo>
                  <a:pt x="332" y="240"/>
                  <a:pt x="332" y="240"/>
                  <a:pt x="339" y="240"/>
                </a:cubicBezTo>
                <a:cubicBezTo>
                  <a:pt x="332" y="240"/>
                  <a:pt x="332" y="240"/>
                  <a:pt x="332" y="240"/>
                </a:cubicBezTo>
                <a:lnTo>
                  <a:pt x="339" y="240"/>
                </a:lnTo>
                <a:lnTo>
                  <a:pt x="346" y="240"/>
                </a:lnTo>
                <a:cubicBezTo>
                  <a:pt x="346" y="240"/>
                  <a:pt x="346" y="240"/>
                  <a:pt x="339" y="240"/>
                </a:cubicBezTo>
                <a:cubicBezTo>
                  <a:pt x="339" y="240"/>
                  <a:pt x="339" y="240"/>
                  <a:pt x="339" y="233"/>
                </a:cubicBezTo>
                <a:lnTo>
                  <a:pt x="346" y="240"/>
                </a:lnTo>
                <a:lnTo>
                  <a:pt x="346" y="233"/>
                </a:lnTo>
                <a:cubicBezTo>
                  <a:pt x="346" y="240"/>
                  <a:pt x="346" y="240"/>
                  <a:pt x="346" y="240"/>
                </a:cubicBezTo>
                <a:cubicBezTo>
                  <a:pt x="346" y="233"/>
                  <a:pt x="346" y="233"/>
                  <a:pt x="346" y="233"/>
                </a:cubicBezTo>
                <a:lnTo>
                  <a:pt x="353" y="233"/>
                </a:lnTo>
                <a:cubicBezTo>
                  <a:pt x="353" y="233"/>
                  <a:pt x="353" y="233"/>
                  <a:pt x="361" y="233"/>
                </a:cubicBezTo>
                <a:cubicBezTo>
                  <a:pt x="361" y="233"/>
                  <a:pt x="361" y="240"/>
                  <a:pt x="368" y="240"/>
                </a:cubicBezTo>
                <a:lnTo>
                  <a:pt x="375" y="240"/>
                </a:lnTo>
                <a:lnTo>
                  <a:pt x="375" y="233"/>
                </a:lnTo>
                <a:cubicBezTo>
                  <a:pt x="375" y="226"/>
                  <a:pt x="375" y="226"/>
                  <a:pt x="375" y="226"/>
                </a:cubicBezTo>
                <a:lnTo>
                  <a:pt x="368" y="226"/>
                </a:lnTo>
                <a:lnTo>
                  <a:pt x="361" y="226"/>
                </a:lnTo>
                <a:cubicBezTo>
                  <a:pt x="361" y="226"/>
                  <a:pt x="368" y="226"/>
                  <a:pt x="368" y="219"/>
                </a:cubicBezTo>
                <a:cubicBezTo>
                  <a:pt x="368" y="219"/>
                  <a:pt x="368" y="219"/>
                  <a:pt x="361" y="219"/>
                </a:cubicBezTo>
                <a:cubicBezTo>
                  <a:pt x="353" y="219"/>
                  <a:pt x="353" y="219"/>
                  <a:pt x="353" y="219"/>
                </a:cubicBezTo>
                <a:cubicBezTo>
                  <a:pt x="353" y="219"/>
                  <a:pt x="361" y="219"/>
                  <a:pt x="361" y="226"/>
                </a:cubicBezTo>
                <a:cubicBezTo>
                  <a:pt x="361" y="226"/>
                  <a:pt x="361" y="226"/>
                  <a:pt x="353" y="226"/>
                </a:cubicBezTo>
                <a:cubicBezTo>
                  <a:pt x="353" y="219"/>
                  <a:pt x="353" y="219"/>
                  <a:pt x="353" y="219"/>
                </a:cubicBezTo>
                <a:cubicBezTo>
                  <a:pt x="353" y="219"/>
                  <a:pt x="353" y="219"/>
                  <a:pt x="346" y="219"/>
                </a:cubicBezTo>
                <a:cubicBezTo>
                  <a:pt x="346" y="219"/>
                  <a:pt x="346" y="219"/>
                  <a:pt x="353" y="219"/>
                </a:cubicBezTo>
                <a:cubicBezTo>
                  <a:pt x="346" y="219"/>
                  <a:pt x="346" y="219"/>
                  <a:pt x="346" y="219"/>
                </a:cubicBezTo>
                <a:cubicBezTo>
                  <a:pt x="346" y="219"/>
                  <a:pt x="339" y="219"/>
                  <a:pt x="346" y="219"/>
                </a:cubicBezTo>
                <a:cubicBezTo>
                  <a:pt x="346" y="226"/>
                  <a:pt x="346" y="226"/>
                  <a:pt x="346" y="226"/>
                </a:cubicBezTo>
                <a:cubicBezTo>
                  <a:pt x="346" y="226"/>
                  <a:pt x="346" y="226"/>
                  <a:pt x="339" y="226"/>
                </a:cubicBezTo>
                <a:cubicBezTo>
                  <a:pt x="339" y="226"/>
                  <a:pt x="339" y="226"/>
                  <a:pt x="339" y="233"/>
                </a:cubicBezTo>
                <a:cubicBezTo>
                  <a:pt x="339" y="240"/>
                  <a:pt x="339" y="240"/>
                  <a:pt x="339" y="240"/>
                </a:cubicBezTo>
                <a:lnTo>
                  <a:pt x="332" y="240"/>
                </a:lnTo>
                <a:cubicBezTo>
                  <a:pt x="332" y="240"/>
                  <a:pt x="332" y="240"/>
                  <a:pt x="325" y="240"/>
                </a:cubicBezTo>
                <a:cubicBezTo>
                  <a:pt x="325" y="240"/>
                  <a:pt x="325" y="240"/>
                  <a:pt x="325" y="247"/>
                </a:cubicBezTo>
                <a:cubicBezTo>
                  <a:pt x="325" y="247"/>
                  <a:pt x="325" y="247"/>
                  <a:pt x="325" y="254"/>
                </a:cubicBezTo>
                <a:lnTo>
                  <a:pt x="325" y="247"/>
                </a:lnTo>
                <a:cubicBezTo>
                  <a:pt x="325" y="247"/>
                  <a:pt x="325" y="247"/>
                  <a:pt x="318" y="254"/>
                </a:cubicBezTo>
                <a:cubicBezTo>
                  <a:pt x="318" y="247"/>
                  <a:pt x="318" y="247"/>
                  <a:pt x="318" y="247"/>
                </a:cubicBezTo>
                <a:lnTo>
                  <a:pt x="325" y="247"/>
                </a:lnTo>
                <a:lnTo>
                  <a:pt x="318" y="247"/>
                </a:lnTo>
                <a:cubicBezTo>
                  <a:pt x="318" y="247"/>
                  <a:pt x="318" y="247"/>
                  <a:pt x="318" y="240"/>
                </a:cubicBezTo>
                <a:cubicBezTo>
                  <a:pt x="318" y="247"/>
                  <a:pt x="318" y="240"/>
                  <a:pt x="318" y="240"/>
                </a:cubicBezTo>
                <a:lnTo>
                  <a:pt x="318" y="233"/>
                </a:lnTo>
                <a:cubicBezTo>
                  <a:pt x="318" y="233"/>
                  <a:pt x="318" y="233"/>
                  <a:pt x="311" y="233"/>
                </a:cubicBezTo>
                <a:lnTo>
                  <a:pt x="304" y="226"/>
                </a:lnTo>
                <a:cubicBezTo>
                  <a:pt x="297" y="226"/>
                  <a:pt x="297" y="226"/>
                  <a:pt x="297" y="226"/>
                </a:cubicBezTo>
                <a:lnTo>
                  <a:pt x="297" y="219"/>
                </a:lnTo>
                <a:lnTo>
                  <a:pt x="297" y="226"/>
                </a:lnTo>
                <a:cubicBezTo>
                  <a:pt x="297" y="233"/>
                  <a:pt x="297" y="233"/>
                  <a:pt x="297" y="233"/>
                </a:cubicBezTo>
                <a:lnTo>
                  <a:pt x="304" y="233"/>
                </a:lnTo>
                <a:cubicBezTo>
                  <a:pt x="311" y="240"/>
                  <a:pt x="311" y="240"/>
                  <a:pt x="311" y="240"/>
                </a:cubicBezTo>
                <a:lnTo>
                  <a:pt x="304" y="240"/>
                </a:lnTo>
                <a:cubicBezTo>
                  <a:pt x="311" y="240"/>
                  <a:pt x="311" y="240"/>
                  <a:pt x="311" y="240"/>
                </a:cubicBezTo>
                <a:cubicBezTo>
                  <a:pt x="311" y="240"/>
                  <a:pt x="311" y="240"/>
                  <a:pt x="311" y="247"/>
                </a:cubicBezTo>
                <a:cubicBezTo>
                  <a:pt x="311" y="247"/>
                  <a:pt x="311" y="247"/>
                  <a:pt x="304" y="247"/>
                </a:cubicBezTo>
                <a:lnTo>
                  <a:pt x="304" y="240"/>
                </a:lnTo>
                <a:cubicBezTo>
                  <a:pt x="304" y="240"/>
                  <a:pt x="304" y="240"/>
                  <a:pt x="297" y="240"/>
                </a:cubicBezTo>
                <a:cubicBezTo>
                  <a:pt x="297" y="233"/>
                  <a:pt x="297" y="240"/>
                  <a:pt x="297" y="233"/>
                </a:cubicBezTo>
                <a:cubicBezTo>
                  <a:pt x="297" y="233"/>
                  <a:pt x="297" y="233"/>
                  <a:pt x="290" y="233"/>
                </a:cubicBezTo>
                <a:lnTo>
                  <a:pt x="290" y="226"/>
                </a:lnTo>
                <a:lnTo>
                  <a:pt x="283" y="226"/>
                </a:lnTo>
                <a:cubicBezTo>
                  <a:pt x="283" y="226"/>
                  <a:pt x="283" y="233"/>
                  <a:pt x="276" y="233"/>
                </a:cubicBezTo>
                <a:cubicBezTo>
                  <a:pt x="276" y="226"/>
                  <a:pt x="276" y="233"/>
                  <a:pt x="276" y="233"/>
                </a:cubicBezTo>
                <a:cubicBezTo>
                  <a:pt x="276" y="233"/>
                  <a:pt x="276" y="226"/>
                  <a:pt x="269" y="233"/>
                </a:cubicBezTo>
                <a:cubicBezTo>
                  <a:pt x="269" y="240"/>
                  <a:pt x="262" y="233"/>
                  <a:pt x="262" y="240"/>
                </a:cubicBezTo>
                <a:cubicBezTo>
                  <a:pt x="262" y="240"/>
                  <a:pt x="262" y="240"/>
                  <a:pt x="262" y="247"/>
                </a:cubicBezTo>
                <a:lnTo>
                  <a:pt x="255" y="247"/>
                </a:lnTo>
                <a:cubicBezTo>
                  <a:pt x="255" y="247"/>
                  <a:pt x="255" y="247"/>
                  <a:pt x="255" y="254"/>
                </a:cubicBezTo>
                <a:lnTo>
                  <a:pt x="248" y="254"/>
                </a:lnTo>
                <a:cubicBezTo>
                  <a:pt x="248" y="254"/>
                  <a:pt x="248" y="254"/>
                  <a:pt x="240" y="254"/>
                </a:cubicBezTo>
                <a:cubicBezTo>
                  <a:pt x="240" y="247"/>
                  <a:pt x="240" y="247"/>
                  <a:pt x="240" y="247"/>
                </a:cubicBezTo>
                <a:cubicBezTo>
                  <a:pt x="233" y="247"/>
                  <a:pt x="240" y="247"/>
                  <a:pt x="240" y="247"/>
                </a:cubicBezTo>
                <a:lnTo>
                  <a:pt x="233" y="247"/>
                </a:lnTo>
                <a:cubicBezTo>
                  <a:pt x="233" y="247"/>
                  <a:pt x="233" y="247"/>
                  <a:pt x="240" y="247"/>
                </a:cubicBezTo>
                <a:cubicBezTo>
                  <a:pt x="240" y="247"/>
                  <a:pt x="240" y="247"/>
                  <a:pt x="233" y="247"/>
                </a:cubicBezTo>
                <a:lnTo>
                  <a:pt x="233" y="240"/>
                </a:lnTo>
                <a:cubicBezTo>
                  <a:pt x="240" y="240"/>
                  <a:pt x="240" y="240"/>
                  <a:pt x="240" y="233"/>
                </a:cubicBezTo>
                <a:cubicBezTo>
                  <a:pt x="240" y="233"/>
                  <a:pt x="240" y="233"/>
                  <a:pt x="233" y="233"/>
                </a:cubicBezTo>
                <a:lnTo>
                  <a:pt x="240" y="233"/>
                </a:lnTo>
                <a:cubicBezTo>
                  <a:pt x="240" y="226"/>
                  <a:pt x="240" y="226"/>
                  <a:pt x="240" y="226"/>
                </a:cubicBezTo>
                <a:lnTo>
                  <a:pt x="248" y="226"/>
                </a:lnTo>
                <a:cubicBezTo>
                  <a:pt x="248" y="226"/>
                  <a:pt x="255" y="233"/>
                  <a:pt x="255" y="226"/>
                </a:cubicBezTo>
                <a:lnTo>
                  <a:pt x="255" y="233"/>
                </a:lnTo>
                <a:cubicBezTo>
                  <a:pt x="255" y="226"/>
                  <a:pt x="255" y="226"/>
                  <a:pt x="255" y="226"/>
                </a:cubicBezTo>
                <a:cubicBezTo>
                  <a:pt x="262" y="226"/>
                  <a:pt x="262" y="226"/>
                  <a:pt x="262" y="226"/>
                </a:cubicBezTo>
                <a:lnTo>
                  <a:pt x="255" y="226"/>
                </a:lnTo>
                <a:cubicBezTo>
                  <a:pt x="255" y="226"/>
                  <a:pt x="255" y="226"/>
                  <a:pt x="262" y="219"/>
                </a:cubicBezTo>
                <a:cubicBezTo>
                  <a:pt x="262" y="226"/>
                  <a:pt x="262" y="226"/>
                  <a:pt x="262" y="226"/>
                </a:cubicBezTo>
                <a:lnTo>
                  <a:pt x="262" y="219"/>
                </a:lnTo>
                <a:cubicBezTo>
                  <a:pt x="255" y="219"/>
                  <a:pt x="262" y="219"/>
                  <a:pt x="255" y="219"/>
                </a:cubicBezTo>
                <a:cubicBezTo>
                  <a:pt x="255" y="212"/>
                  <a:pt x="255" y="212"/>
                  <a:pt x="255" y="212"/>
                </a:cubicBezTo>
                <a:lnTo>
                  <a:pt x="255" y="219"/>
                </a:lnTo>
                <a:cubicBezTo>
                  <a:pt x="255" y="212"/>
                  <a:pt x="255" y="212"/>
                  <a:pt x="248" y="212"/>
                </a:cubicBezTo>
                <a:lnTo>
                  <a:pt x="255" y="212"/>
                </a:lnTo>
                <a:cubicBezTo>
                  <a:pt x="255" y="212"/>
                  <a:pt x="255" y="212"/>
                  <a:pt x="255" y="205"/>
                </a:cubicBezTo>
                <a:cubicBezTo>
                  <a:pt x="255" y="205"/>
                  <a:pt x="255" y="205"/>
                  <a:pt x="262" y="205"/>
                </a:cubicBezTo>
                <a:lnTo>
                  <a:pt x="262" y="212"/>
                </a:lnTo>
                <a:cubicBezTo>
                  <a:pt x="262" y="205"/>
                  <a:pt x="262" y="212"/>
                  <a:pt x="262" y="212"/>
                </a:cubicBezTo>
                <a:cubicBezTo>
                  <a:pt x="262" y="205"/>
                  <a:pt x="262" y="205"/>
                  <a:pt x="262" y="205"/>
                </a:cubicBezTo>
                <a:cubicBezTo>
                  <a:pt x="262" y="205"/>
                  <a:pt x="262" y="205"/>
                  <a:pt x="269" y="205"/>
                </a:cubicBezTo>
                <a:cubicBezTo>
                  <a:pt x="269" y="198"/>
                  <a:pt x="269" y="198"/>
                  <a:pt x="269" y="198"/>
                </a:cubicBezTo>
                <a:lnTo>
                  <a:pt x="276" y="198"/>
                </a:lnTo>
                <a:cubicBezTo>
                  <a:pt x="276" y="198"/>
                  <a:pt x="276" y="191"/>
                  <a:pt x="283" y="198"/>
                </a:cubicBezTo>
                <a:cubicBezTo>
                  <a:pt x="283" y="198"/>
                  <a:pt x="283" y="198"/>
                  <a:pt x="283" y="191"/>
                </a:cubicBezTo>
                <a:cubicBezTo>
                  <a:pt x="283" y="191"/>
                  <a:pt x="283" y="191"/>
                  <a:pt x="283" y="198"/>
                </a:cubicBezTo>
                <a:cubicBezTo>
                  <a:pt x="283" y="198"/>
                  <a:pt x="283" y="198"/>
                  <a:pt x="283" y="191"/>
                </a:cubicBezTo>
                <a:cubicBezTo>
                  <a:pt x="283" y="191"/>
                  <a:pt x="283" y="191"/>
                  <a:pt x="290" y="191"/>
                </a:cubicBezTo>
                <a:lnTo>
                  <a:pt x="283" y="191"/>
                </a:lnTo>
                <a:cubicBezTo>
                  <a:pt x="283" y="191"/>
                  <a:pt x="283" y="191"/>
                  <a:pt x="283" y="184"/>
                </a:cubicBezTo>
                <a:cubicBezTo>
                  <a:pt x="283" y="184"/>
                  <a:pt x="283" y="184"/>
                  <a:pt x="290" y="184"/>
                </a:cubicBezTo>
                <a:lnTo>
                  <a:pt x="290" y="191"/>
                </a:lnTo>
                <a:lnTo>
                  <a:pt x="297" y="191"/>
                </a:lnTo>
                <a:lnTo>
                  <a:pt x="304" y="191"/>
                </a:lnTo>
                <a:cubicBezTo>
                  <a:pt x="304" y="191"/>
                  <a:pt x="304" y="191"/>
                  <a:pt x="311" y="191"/>
                </a:cubicBezTo>
                <a:lnTo>
                  <a:pt x="318" y="191"/>
                </a:lnTo>
                <a:cubicBezTo>
                  <a:pt x="318" y="184"/>
                  <a:pt x="318" y="191"/>
                  <a:pt x="318" y="184"/>
                </a:cubicBezTo>
                <a:lnTo>
                  <a:pt x="318" y="177"/>
                </a:lnTo>
                <a:cubicBezTo>
                  <a:pt x="325" y="177"/>
                  <a:pt x="325" y="177"/>
                  <a:pt x="325" y="177"/>
                </a:cubicBezTo>
                <a:cubicBezTo>
                  <a:pt x="325" y="177"/>
                  <a:pt x="325" y="177"/>
                  <a:pt x="325" y="184"/>
                </a:cubicBezTo>
                <a:cubicBezTo>
                  <a:pt x="325" y="184"/>
                  <a:pt x="325" y="184"/>
                  <a:pt x="325" y="177"/>
                </a:cubicBezTo>
                <a:cubicBezTo>
                  <a:pt x="325" y="177"/>
                  <a:pt x="325" y="177"/>
                  <a:pt x="332" y="177"/>
                </a:cubicBezTo>
                <a:lnTo>
                  <a:pt x="325" y="177"/>
                </a:lnTo>
                <a:cubicBezTo>
                  <a:pt x="325" y="177"/>
                  <a:pt x="325" y="177"/>
                  <a:pt x="325" y="170"/>
                </a:cubicBezTo>
                <a:cubicBezTo>
                  <a:pt x="332" y="170"/>
                  <a:pt x="332" y="170"/>
                  <a:pt x="332" y="170"/>
                </a:cubicBezTo>
                <a:lnTo>
                  <a:pt x="339" y="170"/>
                </a:lnTo>
                <a:lnTo>
                  <a:pt x="346" y="170"/>
                </a:lnTo>
                <a:lnTo>
                  <a:pt x="339" y="170"/>
                </a:lnTo>
                <a:lnTo>
                  <a:pt x="339" y="163"/>
                </a:lnTo>
                <a:lnTo>
                  <a:pt x="339" y="170"/>
                </a:lnTo>
                <a:cubicBezTo>
                  <a:pt x="339" y="170"/>
                  <a:pt x="339" y="170"/>
                  <a:pt x="332" y="170"/>
                </a:cubicBezTo>
                <a:cubicBezTo>
                  <a:pt x="325" y="170"/>
                  <a:pt x="325" y="170"/>
                  <a:pt x="325" y="170"/>
                </a:cubicBezTo>
                <a:cubicBezTo>
                  <a:pt x="318" y="170"/>
                  <a:pt x="318" y="163"/>
                  <a:pt x="318" y="163"/>
                </a:cubicBezTo>
                <a:cubicBezTo>
                  <a:pt x="318" y="163"/>
                  <a:pt x="318" y="163"/>
                  <a:pt x="318" y="156"/>
                </a:cubicBezTo>
                <a:lnTo>
                  <a:pt x="325" y="156"/>
                </a:lnTo>
                <a:lnTo>
                  <a:pt x="332" y="149"/>
                </a:lnTo>
                <a:cubicBezTo>
                  <a:pt x="332" y="141"/>
                  <a:pt x="332" y="141"/>
                  <a:pt x="332" y="141"/>
                </a:cubicBezTo>
                <a:cubicBezTo>
                  <a:pt x="332" y="141"/>
                  <a:pt x="332" y="141"/>
                  <a:pt x="325" y="141"/>
                </a:cubicBezTo>
                <a:cubicBezTo>
                  <a:pt x="325" y="141"/>
                  <a:pt x="325" y="141"/>
                  <a:pt x="325" y="149"/>
                </a:cubicBezTo>
                <a:cubicBezTo>
                  <a:pt x="318" y="149"/>
                  <a:pt x="318" y="149"/>
                  <a:pt x="318" y="149"/>
                </a:cubicBezTo>
                <a:cubicBezTo>
                  <a:pt x="318" y="149"/>
                  <a:pt x="318" y="149"/>
                  <a:pt x="318" y="156"/>
                </a:cubicBezTo>
                <a:cubicBezTo>
                  <a:pt x="311" y="156"/>
                  <a:pt x="311" y="156"/>
                  <a:pt x="311" y="156"/>
                </a:cubicBezTo>
                <a:cubicBezTo>
                  <a:pt x="311" y="163"/>
                  <a:pt x="311" y="163"/>
                  <a:pt x="311" y="163"/>
                </a:cubicBezTo>
                <a:cubicBezTo>
                  <a:pt x="311" y="170"/>
                  <a:pt x="311" y="170"/>
                  <a:pt x="311" y="170"/>
                </a:cubicBezTo>
                <a:lnTo>
                  <a:pt x="304" y="170"/>
                </a:lnTo>
                <a:cubicBezTo>
                  <a:pt x="311" y="170"/>
                  <a:pt x="311" y="170"/>
                  <a:pt x="311" y="170"/>
                </a:cubicBezTo>
                <a:lnTo>
                  <a:pt x="311" y="177"/>
                </a:lnTo>
                <a:lnTo>
                  <a:pt x="304" y="177"/>
                </a:lnTo>
                <a:lnTo>
                  <a:pt x="311" y="177"/>
                </a:lnTo>
                <a:cubicBezTo>
                  <a:pt x="304" y="177"/>
                  <a:pt x="304" y="177"/>
                  <a:pt x="304" y="177"/>
                </a:cubicBezTo>
                <a:cubicBezTo>
                  <a:pt x="304" y="184"/>
                  <a:pt x="304" y="184"/>
                  <a:pt x="304" y="184"/>
                </a:cubicBezTo>
                <a:cubicBezTo>
                  <a:pt x="304" y="184"/>
                  <a:pt x="304" y="184"/>
                  <a:pt x="297" y="184"/>
                </a:cubicBezTo>
                <a:cubicBezTo>
                  <a:pt x="297" y="184"/>
                  <a:pt x="297" y="184"/>
                  <a:pt x="297" y="177"/>
                </a:cubicBezTo>
                <a:cubicBezTo>
                  <a:pt x="297" y="177"/>
                  <a:pt x="297" y="177"/>
                  <a:pt x="290" y="177"/>
                </a:cubicBezTo>
                <a:cubicBezTo>
                  <a:pt x="290" y="177"/>
                  <a:pt x="290" y="177"/>
                  <a:pt x="290" y="170"/>
                </a:cubicBezTo>
                <a:lnTo>
                  <a:pt x="290" y="177"/>
                </a:lnTo>
                <a:cubicBezTo>
                  <a:pt x="283" y="177"/>
                  <a:pt x="283" y="177"/>
                  <a:pt x="283" y="177"/>
                </a:cubicBezTo>
                <a:cubicBezTo>
                  <a:pt x="276" y="177"/>
                  <a:pt x="276" y="177"/>
                  <a:pt x="276" y="177"/>
                </a:cubicBezTo>
                <a:lnTo>
                  <a:pt x="276" y="170"/>
                </a:lnTo>
                <a:cubicBezTo>
                  <a:pt x="276" y="170"/>
                  <a:pt x="276" y="170"/>
                  <a:pt x="276" y="177"/>
                </a:cubicBezTo>
                <a:cubicBezTo>
                  <a:pt x="276" y="170"/>
                  <a:pt x="276" y="170"/>
                  <a:pt x="276" y="170"/>
                </a:cubicBezTo>
                <a:lnTo>
                  <a:pt x="276" y="163"/>
                </a:lnTo>
                <a:cubicBezTo>
                  <a:pt x="276" y="170"/>
                  <a:pt x="276" y="163"/>
                  <a:pt x="276" y="163"/>
                </a:cubicBezTo>
                <a:lnTo>
                  <a:pt x="276" y="156"/>
                </a:lnTo>
                <a:cubicBezTo>
                  <a:pt x="283" y="156"/>
                  <a:pt x="283" y="156"/>
                  <a:pt x="283" y="156"/>
                </a:cubicBezTo>
                <a:cubicBezTo>
                  <a:pt x="283" y="156"/>
                  <a:pt x="283" y="156"/>
                  <a:pt x="290" y="156"/>
                </a:cubicBezTo>
                <a:cubicBezTo>
                  <a:pt x="290" y="156"/>
                  <a:pt x="290" y="156"/>
                  <a:pt x="290" y="149"/>
                </a:cubicBezTo>
                <a:cubicBezTo>
                  <a:pt x="297" y="149"/>
                  <a:pt x="297" y="149"/>
                  <a:pt x="297" y="149"/>
                </a:cubicBezTo>
                <a:cubicBezTo>
                  <a:pt x="297" y="141"/>
                  <a:pt x="297" y="141"/>
                  <a:pt x="297" y="141"/>
                </a:cubicBezTo>
                <a:cubicBezTo>
                  <a:pt x="297" y="134"/>
                  <a:pt x="304" y="134"/>
                  <a:pt x="304" y="134"/>
                </a:cubicBezTo>
                <a:cubicBezTo>
                  <a:pt x="311" y="134"/>
                  <a:pt x="311" y="134"/>
                  <a:pt x="311" y="134"/>
                </a:cubicBezTo>
                <a:cubicBezTo>
                  <a:pt x="311" y="134"/>
                  <a:pt x="311" y="134"/>
                  <a:pt x="311" y="127"/>
                </a:cubicBezTo>
                <a:cubicBezTo>
                  <a:pt x="311" y="127"/>
                  <a:pt x="311" y="127"/>
                  <a:pt x="318" y="127"/>
                </a:cubicBezTo>
                <a:cubicBezTo>
                  <a:pt x="318" y="127"/>
                  <a:pt x="318" y="127"/>
                  <a:pt x="318" y="120"/>
                </a:cubicBezTo>
                <a:cubicBezTo>
                  <a:pt x="318" y="127"/>
                  <a:pt x="318" y="127"/>
                  <a:pt x="325" y="127"/>
                </a:cubicBezTo>
                <a:cubicBezTo>
                  <a:pt x="325" y="120"/>
                  <a:pt x="325" y="120"/>
                  <a:pt x="325" y="120"/>
                </a:cubicBezTo>
                <a:cubicBezTo>
                  <a:pt x="332" y="120"/>
                  <a:pt x="332" y="120"/>
                  <a:pt x="332" y="120"/>
                </a:cubicBezTo>
                <a:cubicBezTo>
                  <a:pt x="339" y="120"/>
                  <a:pt x="339" y="120"/>
                  <a:pt x="339" y="120"/>
                </a:cubicBezTo>
                <a:cubicBezTo>
                  <a:pt x="339" y="120"/>
                  <a:pt x="339" y="120"/>
                  <a:pt x="346" y="120"/>
                </a:cubicBezTo>
                <a:cubicBezTo>
                  <a:pt x="346" y="120"/>
                  <a:pt x="346" y="120"/>
                  <a:pt x="339" y="120"/>
                </a:cubicBezTo>
                <a:cubicBezTo>
                  <a:pt x="339" y="127"/>
                  <a:pt x="339" y="127"/>
                  <a:pt x="346" y="127"/>
                </a:cubicBezTo>
                <a:cubicBezTo>
                  <a:pt x="346" y="127"/>
                  <a:pt x="346" y="127"/>
                  <a:pt x="353" y="127"/>
                </a:cubicBezTo>
                <a:lnTo>
                  <a:pt x="361" y="127"/>
                </a:lnTo>
                <a:cubicBezTo>
                  <a:pt x="361" y="127"/>
                  <a:pt x="361" y="127"/>
                  <a:pt x="368" y="127"/>
                </a:cubicBezTo>
                <a:lnTo>
                  <a:pt x="368" y="134"/>
                </a:lnTo>
                <a:cubicBezTo>
                  <a:pt x="368" y="134"/>
                  <a:pt x="368" y="134"/>
                  <a:pt x="375" y="134"/>
                </a:cubicBezTo>
                <a:cubicBezTo>
                  <a:pt x="375" y="141"/>
                  <a:pt x="375" y="141"/>
                  <a:pt x="375" y="141"/>
                </a:cubicBezTo>
                <a:cubicBezTo>
                  <a:pt x="368" y="141"/>
                  <a:pt x="361" y="141"/>
                  <a:pt x="353" y="141"/>
                </a:cubicBezTo>
                <a:lnTo>
                  <a:pt x="353" y="134"/>
                </a:lnTo>
                <a:cubicBezTo>
                  <a:pt x="353" y="141"/>
                  <a:pt x="353" y="141"/>
                  <a:pt x="353" y="141"/>
                </a:cubicBezTo>
                <a:cubicBezTo>
                  <a:pt x="361" y="141"/>
                  <a:pt x="361" y="141"/>
                  <a:pt x="353" y="141"/>
                </a:cubicBezTo>
                <a:cubicBezTo>
                  <a:pt x="353" y="149"/>
                  <a:pt x="361" y="149"/>
                  <a:pt x="361" y="149"/>
                </a:cubicBezTo>
                <a:cubicBezTo>
                  <a:pt x="368" y="156"/>
                  <a:pt x="368" y="156"/>
                  <a:pt x="368" y="149"/>
                </a:cubicBezTo>
                <a:cubicBezTo>
                  <a:pt x="361" y="149"/>
                  <a:pt x="361" y="149"/>
                  <a:pt x="361" y="149"/>
                </a:cubicBezTo>
                <a:cubicBezTo>
                  <a:pt x="368" y="149"/>
                  <a:pt x="368" y="149"/>
                  <a:pt x="368" y="149"/>
                </a:cubicBezTo>
                <a:cubicBezTo>
                  <a:pt x="368" y="149"/>
                  <a:pt x="368" y="149"/>
                  <a:pt x="375" y="149"/>
                </a:cubicBezTo>
                <a:cubicBezTo>
                  <a:pt x="375" y="149"/>
                  <a:pt x="375" y="149"/>
                  <a:pt x="375" y="141"/>
                </a:cubicBezTo>
                <a:cubicBezTo>
                  <a:pt x="382" y="141"/>
                  <a:pt x="382" y="141"/>
                  <a:pt x="382" y="141"/>
                </a:cubicBezTo>
                <a:cubicBezTo>
                  <a:pt x="382" y="141"/>
                  <a:pt x="382" y="141"/>
                  <a:pt x="382" y="134"/>
                </a:cubicBezTo>
                <a:cubicBezTo>
                  <a:pt x="382" y="134"/>
                  <a:pt x="382" y="134"/>
                  <a:pt x="382" y="127"/>
                </a:cubicBezTo>
                <a:lnTo>
                  <a:pt x="382" y="134"/>
                </a:lnTo>
                <a:cubicBezTo>
                  <a:pt x="382" y="134"/>
                  <a:pt x="389" y="134"/>
                  <a:pt x="389" y="127"/>
                </a:cubicBezTo>
                <a:cubicBezTo>
                  <a:pt x="389" y="134"/>
                  <a:pt x="389" y="134"/>
                  <a:pt x="389" y="134"/>
                </a:cubicBezTo>
                <a:cubicBezTo>
                  <a:pt x="389" y="134"/>
                  <a:pt x="389" y="134"/>
                  <a:pt x="382" y="134"/>
                </a:cubicBezTo>
                <a:cubicBezTo>
                  <a:pt x="389" y="134"/>
                  <a:pt x="389" y="141"/>
                  <a:pt x="389" y="141"/>
                </a:cubicBezTo>
                <a:cubicBezTo>
                  <a:pt x="389" y="141"/>
                  <a:pt x="389" y="141"/>
                  <a:pt x="396" y="141"/>
                </a:cubicBezTo>
                <a:cubicBezTo>
                  <a:pt x="396" y="134"/>
                  <a:pt x="396" y="134"/>
                  <a:pt x="396" y="134"/>
                </a:cubicBezTo>
                <a:lnTo>
                  <a:pt x="403" y="134"/>
                </a:lnTo>
                <a:cubicBezTo>
                  <a:pt x="403" y="134"/>
                  <a:pt x="403" y="134"/>
                  <a:pt x="403" y="127"/>
                </a:cubicBezTo>
                <a:lnTo>
                  <a:pt x="403" y="134"/>
                </a:lnTo>
                <a:cubicBezTo>
                  <a:pt x="410" y="134"/>
                  <a:pt x="403" y="127"/>
                  <a:pt x="410" y="127"/>
                </a:cubicBezTo>
                <a:cubicBezTo>
                  <a:pt x="410" y="127"/>
                  <a:pt x="410" y="127"/>
                  <a:pt x="410" y="134"/>
                </a:cubicBezTo>
                <a:cubicBezTo>
                  <a:pt x="410" y="134"/>
                  <a:pt x="410" y="134"/>
                  <a:pt x="417" y="127"/>
                </a:cubicBezTo>
                <a:cubicBezTo>
                  <a:pt x="417" y="127"/>
                  <a:pt x="417" y="134"/>
                  <a:pt x="417" y="127"/>
                </a:cubicBezTo>
                <a:cubicBezTo>
                  <a:pt x="417" y="127"/>
                  <a:pt x="417" y="127"/>
                  <a:pt x="424" y="127"/>
                </a:cubicBezTo>
                <a:cubicBezTo>
                  <a:pt x="424" y="134"/>
                  <a:pt x="424" y="134"/>
                  <a:pt x="424" y="134"/>
                </a:cubicBezTo>
                <a:lnTo>
                  <a:pt x="424" y="127"/>
                </a:lnTo>
                <a:cubicBezTo>
                  <a:pt x="431" y="127"/>
                  <a:pt x="431" y="127"/>
                  <a:pt x="431" y="127"/>
                </a:cubicBezTo>
                <a:cubicBezTo>
                  <a:pt x="431" y="127"/>
                  <a:pt x="431" y="127"/>
                  <a:pt x="438" y="127"/>
                </a:cubicBezTo>
                <a:cubicBezTo>
                  <a:pt x="438" y="127"/>
                  <a:pt x="445" y="127"/>
                  <a:pt x="452" y="134"/>
                </a:cubicBezTo>
                <a:lnTo>
                  <a:pt x="452" y="127"/>
                </a:lnTo>
                <a:cubicBezTo>
                  <a:pt x="445" y="127"/>
                  <a:pt x="452" y="127"/>
                  <a:pt x="445" y="127"/>
                </a:cubicBezTo>
                <a:cubicBezTo>
                  <a:pt x="445" y="120"/>
                  <a:pt x="445" y="120"/>
                  <a:pt x="445" y="120"/>
                </a:cubicBezTo>
                <a:cubicBezTo>
                  <a:pt x="445" y="120"/>
                  <a:pt x="445" y="113"/>
                  <a:pt x="452" y="113"/>
                </a:cubicBezTo>
                <a:cubicBezTo>
                  <a:pt x="445" y="106"/>
                  <a:pt x="438" y="99"/>
                  <a:pt x="431" y="99"/>
                </a:cubicBezTo>
                <a:cubicBezTo>
                  <a:pt x="424" y="99"/>
                  <a:pt x="424" y="99"/>
                  <a:pt x="424" y="99"/>
                </a:cubicBezTo>
                <a:cubicBezTo>
                  <a:pt x="424" y="99"/>
                  <a:pt x="424" y="99"/>
                  <a:pt x="417" y="99"/>
                </a:cubicBezTo>
                <a:cubicBezTo>
                  <a:pt x="417" y="99"/>
                  <a:pt x="417" y="99"/>
                  <a:pt x="417" y="106"/>
                </a:cubicBezTo>
                <a:cubicBezTo>
                  <a:pt x="417" y="106"/>
                  <a:pt x="417" y="106"/>
                  <a:pt x="424" y="106"/>
                </a:cubicBezTo>
                <a:cubicBezTo>
                  <a:pt x="417" y="106"/>
                  <a:pt x="417" y="106"/>
                  <a:pt x="417" y="106"/>
                </a:cubicBezTo>
                <a:cubicBezTo>
                  <a:pt x="410" y="106"/>
                  <a:pt x="410" y="106"/>
                  <a:pt x="410" y="106"/>
                </a:cubicBezTo>
                <a:cubicBezTo>
                  <a:pt x="410" y="106"/>
                  <a:pt x="410" y="99"/>
                  <a:pt x="417" y="99"/>
                </a:cubicBezTo>
                <a:cubicBezTo>
                  <a:pt x="417" y="99"/>
                  <a:pt x="417" y="99"/>
                  <a:pt x="417" y="92"/>
                </a:cubicBezTo>
                <a:lnTo>
                  <a:pt x="417" y="99"/>
                </a:lnTo>
                <a:cubicBezTo>
                  <a:pt x="424" y="92"/>
                  <a:pt x="424" y="92"/>
                  <a:pt x="424" y="92"/>
                </a:cubicBezTo>
                <a:cubicBezTo>
                  <a:pt x="389" y="71"/>
                  <a:pt x="346" y="57"/>
                  <a:pt x="297" y="57"/>
                </a:cubicBezTo>
                <a:cubicBezTo>
                  <a:pt x="262" y="57"/>
                  <a:pt x="226" y="71"/>
                  <a:pt x="191" y="85"/>
                </a:cubicBezTo>
                <a:close/>
                <a:moveTo>
                  <a:pt x="198" y="92"/>
                </a:moveTo>
                <a:lnTo>
                  <a:pt x="198" y="92"/>
                </a:lnTo>
                <a:close/>
                <a:moveTo>
                  <a:pt x="410" y="233"/>
                </a:moveTo>
                <a:lnTo>
                  <a:pt x="410" y="233"/>
                </a:lnTo>
                <a:cubicBezTo>
                  <a:pt x="410" y="233"/>
                  <a:pt x="410" y="233"/>
                  <a:pt x="403" y="233"/>
                </a:cubicBezTo>
                <a:cubicBezTo>
                  <a:pt x="410" y="233"/>
                  <a:pt x="410" y="233"/>
                  <a:pt x="410" y="233"/>
                </a:cubicBezTo>
                <a:lnTo>
                  <a:pt x="403" y="233"/>
                </a:lnTo>
                <a:cubicBezTo>
                  <a:pt x="403" y="226"/>
                  <a:pt x="403" y="226"/>
                  <a:pt x="403" y="226"/>
                </a:cubicBezTo>
                <a:lnTo>
                  <a:pt x="403" y="219"/>
                </a:lnTo>
                <a:lnTo>
                  <a:pt x="410" y="226"/>
                </a:lnTo>
                <a:cubicBezTo>
                  <a:pt x="410" y="219"/>
                  <a:pt x="410" y="219"/>
                  <a:pt x="410" y="219"/>
                </a:cubicBezTo>
                <a:cubicBezTo>
                  <a:pt x="410" y="219"/>
                  <a:pt x="410" y="219"/>
                  <a:pt x="403" y="219"/>
                </a:cubicBezTo>
                <a:cubicBezTo>
                  <a:pt x="403" y="219"/>
                  <a:pt x="403" y="219"/>
                  <a:pt x="396" y="219"/>
                </a:cubicBezTo>
                <a:lnTo>
                  <a:pt x="389" y="226"/>
                </a:lnTo>
                <a:lnTo>
                  <a:pt x="396" y="226"/>
                </a:lnTo>
                <a:cubicBezTo>
                  <a:pt x="396" y="226"/>
                  <a:pt x="389" y="233"/>
                  <a:pt x="396" y="233"/>
                </a:cubicBezTo>
                <a:cubicBezTo>
                  <a:pt x="396" y="233"/>
                  <a:pt x="396" y="233"/>
                  <a:pt x="396" y="240"/>
                </a:cubicBezTo>
                <a:lnTo>
                  <a:pt x="403" y="240"/>
                </a:lnTo>
                <a:cubicBezTo>
                  <a:pt x="396" y="240"/>
                  <a:pt x="396" y="240"/>
                  <a:pt x="396" y="240"/>
                </a:cubicBezTo>
                <a:cubicBezTo>
                  <a:pt x="396" y="247"/>
                  <a:pt x="396" y="247"/>
                  <a:pt x="396" y="247"/>
                </a:cubicBezTo>
                <a:cubicBezTo>
                  <a:pt x="396" y="247"/>
                  <a:pt x="396" y="247"/>
                  <a:pt x="403" y="247"/>
                </a:cubicBezTo>
                <a:cubicBezTo>
                  <a:pt x="403" y="254"/>
                  <a:pt x="403" y="254"/>
                  <a:pt x="410" y="254"/>
                </a:cubicBezTo>
                <a:cubicBezTo>
                  <a:pt x="410" y="247"/>
                  <a:pt x="410" y="247"/>
                  <a:pt x="410" y="247"/>
                </a:cubicBezTo>
                <a:cubicBezTo>
                  <a:pt x="410" y="240"/>
                  <a:pt x="410" y="240"/>
                  <a:pt x="410" y="240"/>
                </a:cubicBezTo>
                <a:cubicBezTo>
                  <a:pt x="410" y="233"/>
                  <a:pt x="410" y="233"/>
                  <a:pt x="410" y="233"/>
                </a:cubicBezTo>
                <a:cubicBezTo>
                  <a:pt x="410" y="233"/>
                  <a:pt x="410" y="233"/>
                  <a:pt x="410" y="240"/>
                </a:cubicBezTo>
                <a:cubicBezTo>
                  <a:pt x="410" y="233"/>
                  <a:pt x="410" y="233"/>
                  <a:pt x="410" y="233"/>
                </a:cubicBezTo>
                <a:close/>
                <a:moveTo>
                  <a:pt x="332" y="233"/>
                </a:moveTo>
                <a:lnTo>
                  <a:pt x="332" y="233"/>
                </a:lnTo>
                <a:close/>
                <a:moveTo>
                  <a:pt x="417" y="106"/>
                </a:moveTo>
                <a:lnTo>
                  <a:pt x="417" y="106"/>
                </a:lnTo>
                <a:cubicBezTo>
                  <a:pt x="417" y="113"/>
                  <a:pt x="417" y="106"/>
                  <a:pt x="417" y="113"/>
                </a:cubicBezTo>
                <a:lnTo>
                  <a:pt x="417" y="120"/>
                </a:lnTo>
                <a:cubicBezTo>
                  <a:pt x="417" y="120"/>
                  <a:pt x="417" y="120"/>
                  <a:pt x="410" y="120"/>
                </a:cubicBezTo>
                <a:lnTo>
                  <a:pt x="410" y="113"/>
                </a:lnTo>
                <a:cubicBezTo>
                  <a:pt x="403" y="113"/>
                  <a:pt x="403" y="113"/>
                  <a:pt x="403" y="113"/>
                </a:cubicBezTo>
                <a:cubicBezTo>
                  <a:pt x="410" y="113"/>
                  <a:pt x="410" y="113"/>
                  <a:pt x="410" y="113"/>
                </a:cubicBezTo>
                <a:cubicBezTo>
                  <a:pt x="410" y="113"/>
                  <a:pt x="410" y="113"/>
                  <a:pt x="403" y="106"/>
                </a:cubicBezTo>
                <a:lnTo>
                  <a:pt x="410" y="106"/>
                </a:lnTo>
                <a:lnTo>
                  <a:pt x="417" y="106"/>
                </a:lnTo>
                <a:close/>
                <a:moveTo>
                  <a:pt x="332" y="71"/>
                </a:moveTo>
                <a:lnTo>
                  <a:pt x="332" y="71"/>
                </a:lnTo>
                <a:cubicBezTo>
                  <a:pt x="325" y="71"/>
                  <a:pt x="325" y="71"/>
                  <a:pt x="325" y="71"/>
                </a:cubicBezTo>
                <a:cubicBezTo>
                  <a:pt x="325" y="71"/>
                  <a:pt x="325" y="71"/>
                  <a:pt x="318" y="71"/>
                </a:cubicBezTo>
                <a:cubicBezTo>
                  <a:pt x="318" y="71"/>
                  <a:pt x="318" y="71"/>
                  <a:pt x="325" y="71"/>
                </a:cubicBezTo>
                <a:cubicBezTo>
                  <a:pt x="318" y="71"/>
                  <a:pt x="311" y="71"/>
                  <a:pt x="311" y="71"/>
                </a:cubicBezTo>
                <a:cubicBezTo>
                  <a:pt x="311" y="71"/>
                  <a:pt x="311" y="71"/>
                  <a:pt x="311" y="64"/>
                </a:cubicBezTo>
                <a:cubicBezTo>
                  <a:pt x="318" y="64"/>
                  <a:pt x="318" y="64"/>
                  <a:pt x="318" y="64"/>
                </a:cubicBezTo>
                <a:cubicBezTo>
                  <a:pt x="318" y="71"/>
                  <a:pt x="318" y="64"/>
                  <a:pt x="325" y="71"/>
                </a:cubicBezTo>
                <a:lnTo>
                  <a:pt x="325" y="64"/>
                </a:lnTo>
                <a:cubicBezTo>
                  <a:pt x="325" y="64"/>
                  <a:pt x="325" y="64"/>
                  <a:pt x="325" y="71"/>
                </a:cubicBezTo>
                <a:cubicBezTo>
                  <a:pt x="325" y="64"/>
                  <a:pt x="325" y="64"/>
                  <a:pt x="332" y="64"/>
                </a:cubicBezTo>
                <a:cubicBezTo>
                  <a:pt x="332" y="64"/>
                  <a:pt x="332" y="71"/>
                  <a:pt x="339" y="71"/>
                </a:cubicBezTo>
                <a:cubicBezTo>
                  <a:pt x="332" y="71"/>
                  <a:pt x="332" y="71"/>
                  <a:pt x="332" y="71"/>
                </a:cubicBezTo>
                <a:close/>
                <a:moveTo>
                  <a:pt x="311" y="71"/>
                </a:moveTo>
                <a:lnTo>
                  <a:pt x="311" y="71"/>
                </a:lnTo>
                <a:cubicBezTo>
                  <a:pt x="318" y="71"/>
                  <a:pt x="318" y="71"/>
                  <a:pt x="318" y="71"/>
                </a:cubicBezTo>
                <a:lnTo>
                  <a:pt x="318" y="78"/>
                </a:lnTo>
                <a:cubicBezTo>
                  <a:pt x="311" y="78"/>
                  <a:pt x="311" y="78"/>
                  <a:pt x="311" y="78"/>
                </a:cubicBezTo>
                <a:cubicBezTo>
                  <a:pt x="311" y="85"/>
                  <a:pt x="311" y="85"/>
                  <a:pt x="311" y="85"/>
                </a:cubicBezTo>
                <a:cubicBezTo>
                  <a:pt x="304" y="85"/>
                  <a:pt x="304" y="85"/>
                  <a:pt x="304" y="85"/>
                </a:cubicBezTo>
                <a:cubicBezTo>
                  <a:pt x="304" y="85"/>
                  <a:pt x="304" y="85"/>
                  <a:pt x="311" y="85"/>
                </a:cubicBezTo>
                <a:cubicBezTo>
                  <a:pt x="304" y="85"/>
                  <a:pt x="304" y="78"/>
                  <a:pt x="304" y="78"/>
                </a:cubicBezTo>
                <a:lnTo>
                  <a:pt x="304" y="85"/>
                </a:lnTo>
                <a:cubicBezTo>
                  <a:pt x="297" y="85"/>
                  <a:pt x="297" y="78"/>
                  <a:pt x="297" y="78"/>
                </a:cubicBezTo>
                <a:cubicBezTo>
                  <a:pt x="304" y="78"/>
                  <a:pt x="304" y="78"/>
                  <a:pt x="304" y="78"/>
                </a:cubicBezTo>
                <a:cubicBezTo>
                  <a:pt x="304" y="78"/>
                  <a:pt x="304" y="78"/>
                  <a:pt x="297" y="78"/>
                </a:cubicBezTo>
                <a:cubicBezTo>
                  <a:pt x="297" y="78"/>
                  <a:pt x="297" y="78"/>
                  <a:pt x="297" y="71"/>
                </a:cubicBezTo>
                <a:cubicBezTo>
                  <a:pt x="297" y="71"/>
                  <a:pt x="297" y="71"/>
                  <a:pt x="290" y="71"/>
                </a:cubicBezTo>
                <a:cubicBezTo>
                  <a:pt x="290" y="71"/>
                  <a:pt x="290" y="71"/>
                  <a:pt x="297" y="71"/>
                </a:cubicBezTo>
                <a:cubicBezTo>
                  <a:pt x="297" y="71"/>
                  <a:pt x="297" y="71"/>
                  <a:pt x="304" y="71"/>
                </a:cubicBezTo>
                <a:lnTo>
                  <a:pt x="311" y="71"/>
                </a:lnTo>
                <a:close/>
                <a:moveTo>
                  <a:pt x="262" y="205"/>
                </a:moveTo>
                <a:lnTo>
                  <a:pt x="262" y="205"/>
                </a:lnTo>
                <a:lnTo>
                  <a:pt x="269" y="205"/>
                </a:lnTo>
                <a:cubicBezTo>
                  <a:pt x="262" y="205"/>
                  <a:pt x="262" y="205"/>
                  <a:pt x="262" y="205"/>
                </a:cubicBezTo>
                <a:cubicBezTo>
                  <a:pt x="255" y="205"/>
                  <a:pt x="255" y="205"/>
                  <a:pt x="255" y="205"/>
                </a:cubicBezTo>
                <a:cubicBezTo>
                  <a:pt x="255" y="205"/>
                  <a:pt x="255" y="205"/>
                  <a:pt x="248" y="205"/>
                </a:cubicBezTo>
                <a:cubicBezTo>
                  <a:pt x="255" y="205"/>
                  <a:pt x="255" y="205"/>
                  <a:pt x="255" y="205"/>
                </a:cubicBezTo>
                <a:lnTo>
                  <a:pt x="255" y="198"/>
                </a:lnTo>
                <a:lnTo>
                  <a:pt x="255" y="205"/>
                </a:lnTo>
                <a:cubicBezTo>
                  <a:pt x="255" y="198"/>
                  <a:pt x="248" y="198"/>
                  <a:pt x="248" y="198"/>
                </a:cubicBezTo>
                <a:lnTo>
                  <a:pt x="255" y="198"/>
                </a:lnTo>
                <a:cubicBezTo>
                  <a:pt x="255" y="191"/>
                  <a:pt x="255" y="191"/>
                  <a:pt x="255" y="191"/>
                </a:cubicBezTo>
                <a:cubicBezTo>
                  <a:pt x="255" y="191"/>
                  <a:pt x="255" y="191"/>
                  <a:pt x="248" y="191"/>
                </a:cubicBezTo>
                <a:lnTo>
                  <a:pt x="248" y="184"/>
                </a:lnTo>
                <a:cubicBezTo>
                  <a:pt x="248" y="177"/>
                  <a:pt x="248" y="177"/>
                  <a:pt x="248" y="177"/>
                </a:cubicBezTo>
                <a:lnTo>
                  <a:pt x="255" y="177"/>
                </a:lnTo>
                <a:lnTo>
                  <a:pt x="248" y="177"/>
                </a:lnTo>
                <a:cubicBezTo>
                  <a:pt x="255" y="177"/>
                  <a:pt x="255" y="177"/>
                  <a:pt x="255" y="177"/>
                </a:cubicBezTo>
                <a:cubicBezTo>
                  <a:pt x="255" y="184"/>
                  <a:pt x="255" y="184"/>
                  <a:pt x="255" y="184"/>
                </a:cubicBezTo>
                <a:cubicBezTo>
                  <a:pt x="255" y="191"/>
                  <a:pt x="255" y="191"/>
                  <a:pt x="255" y="191"/>
                </a:cubicBezTo>
                <a:cubicBezTo>
                  <a:pt x="262" y="191"/>
                  <a:pt x="262" y="191"/>
                  <a:pt x="262" y="191"/>
                </a:cubicBezTo>
                <a:cubicBezTo>
                  <a:pt x="262" y="198"/>
                  <a:pt x="262" y="198"/>
                  <a:pt x="262" y="198"/>
                </a:cubicBezTo>
                <a:lnTo>
                  <a:pt x="269" y="198"/>
                </a:lnTo>
                <a:cubicBezTo>
                  <a:pt x="269" y="198"/>
                  <a:pt x="262" y="198"/>
                  <a:pt x="262" y="205"/>
                </a:cubicBezTo>
                <a:close/>
                <a:moveTo>
                  <a:pt x="248" y="184"/>
                </a:moveTo>
                <a:lnTo>
                  <a:pt x="248" y="184"/>
                </a:lnTo>
                <a:close/>
                <a:moveTo>
                  <a:pt x="248" y="191"/>
                </a:moveTo>
                <a:lnTo>
                  <a:pt x="248" y="191"/>
                </a:lnTo>
                <a:cubicBezTo>
                  <a:pt x="248" y="191"/>
                  <a:pt x="248" y="191"/>
                  <a:pt x="240" y="191"/>
                </a:cubicBezTo>
                <a:cubicBezTo>
                  <a:pt x="248" y="191"/>
                  <a:pt x="248" y="198"/>
                  <a:pt x="248" y="198"/>
                </a:cubicBezTo>
                <a:cubicBezTo>
                  <a:pt x="240" y="198"/>
                  <a:pt x="240" y="198"/>
                  <a:pt x="240" y="198"/>
                </a:cubicBezTo>
                <a:cubicBezTo>
                  <a:pt x="233" y="198"/>
                  <a:pt x="233" y="205"/>
                  <a:pt x="233" y="205"/>
                </a:cubicBezTo>
                <a:cubicBezTo>
                  <a:pt x="233" y="198"/>
                  <a:pt x="233" y="198"/>
                  <a:pt x="233" y="198"/>
                </a:cubicBezTo>
                <a:cubicBezTo>
                  <a:pt x="233" y="198"/>
                  <a:pt x="233" y="198"/>
                  <a:pt x="240" y="198"/>
                </a:cubicBezTo>
                <a:cubicBezTo>
                  <a:pt x="233" y="198"/>
                  <a:pt x="233" y="198"/>
                  <a:pt x="233" y="191"/>
                </a:cubicBezTo>
                <a:cubicBezTo>
                  <a:pt x="233" y="191"/>
                  <a:pt x="233" y="191"/>
                  <a:pt x="240" y="191"/>
                </a:cubicBezTo>
                <a:cubicBezTo>
                  <a:pt x="240" y="191"/>
                  <a:pt x="240" y="191"/>
                  <a:pt x="240" y="184"/>
                </a:cubicBezTo>
                <a:cubicBezTo>
                  <a:pt x="240" y="191"/>
                  <a:pt x="240" y="191"/>
                  <a:pt x="240" y="191"/>
                </a:cubicBezTo>
                <a:cubicBezTo>
                  <a:pt x="240" y="191"/>
                  <a:pt x="248" y="184"/>
                  <a:pt x="248" y="191"/>
                </a:cubicBezTo>
                <a:close/>
                <a:moveTo>
                  <a:pt x="233" y="269"/>
                </a:moveTo>
                <a:lnTo>
                  <a:pt x="233" y="269"/>
                </a:lnTo>
                <a:lnTo>
                  <a:pt x="233" y="262"/>
                </a:lnTo>
                <a:lnTo>
                  <a:pt x="240" y="262"/>
                </a:lnTo>
                <a:lnTo>
                  <a:pt x="248" y="254"/>
                </a:lnTo>
                <a:lnTo>
                  <a:pt x="255" y="254"/>
                </a:lnTo>
                <a:cubicBezTo>
                  <a:pt x="255" y="254"/>
                  <a:pt x="255" y="254"/>
                  <a:pt x="262" y="254"/>
                </a:cubicBezTo>
                <a:lnTo>
                  <a:pt x="269" y="254"/>
                </a:lnTo>
                <a:cubicBezTo>
                  <a:pt x="269" y="254"/>
                  <a:pt x="269" y="254"/>
                  <a:pt x="269" y="247"/>
                </a:cubicBezTo>
                <a:cubicBezTo>
                  <a:pt x="276" y="247"/>
                  <a:pt x="276" y="254"/>
                  <a:pt x="276" y="254"/>
                </a:cubicBezTo>
                <a:lnTo>
                  <a:pt x="276" y="247"/>
                </a:lnTo>
                <a:cubicBezTo>
                  <a:pt x="283" y="247"/>
                  <a:pt x="283" y="247"/>
                  <a:pt x="283" y="247"/>
                </a:cubicBezTo>
                <a:lnTo>
                  <a:pt x="283" y="254"/>
                </a:lnTo>
                <a:lnTo>
                  <a:pt x="290" y="247"/>
                </a:lnTo>
                <a:cubicBezTo>
                  <a:pt x="290" y="247"/>
                  <a:pt x="290" y="247"/>
                  <a:pt x="290" y="254"/>
                </a:cubicBezTo>
                <a:cubicBezTo>
                  <a:pt x="290" y="247"/>
                  <a:pt x="290" y="247"/>
                  <a:pt x="290" y="247"/>
                </a:cubicBezTo>
                <a:cubicBezTo>
                  <a:pt x="290" y="254"/>
                  <a:pt x="290" y="254"/>
                  <a:pt x="290" y="254"/>
                </a:cubicBezTo>
                <a:lnTo>
                  <a:pt x="290" y="262"/>
                </a:lnTo>
                <a:cubicBezTo>
                  <a:pt x="297" y="262"/>
                  <a:pt x="297" y="262"/>
                  <a:pt x="297" y="262"/>
                </a:cubicBezTo>
                <a:cubicBezTo>
                  <a:pt x="297" y="262"/>
                  <a:pt x="297" y="262"/>
                  <a:pt x="304" y="262"/>
                </a:cubicBezTo>
                <a:cubicBezTo>
                  <a:pt x="304" y="269"/>
                  <a:pt x="304" y="269"/>
                  <a:pt x="304" y="269"/>
                </a:cubicBezTo>
                <a:lnTo>
                  <a:pt x="311" y="269"/>
                </a:lnTo>
                <a:lnTo>
                  <a:pt x="318" y="269"/>
                </a:lnTo>
                <a:cubicBezTo>
                  <a:pt x="318" y="262"/>
                  <a:pt x="318" y="262"/>
                  <a:pt x="325" y="262"/>
                </a:cubicBezTo>
                <a:lnTo>
                  <a:pt x="325" y="269"/>
                </a:lnTo>
                <a:cubicBezTo>
                  <a:pt x="332" y="269"/>
                  <a:pt x="332" y="269"/>
                  <a:pt x="332" y="269"/>
                </a:cubicBezTo>
                <a:lnTo>
                  <a:pt x="339" y="269"/>
                </a:lnTo>
                <a:cubicBezTo>
                  <a:pt x="339" y="269"/>
                  <a:pt x="339" y="269"/>
                  <a:pt x="346" y="269"/>
                </a:cubicBezTo>
                <a:cubicBezTo>
                  <a:pt x="353" y="269"/>
                  <a:pt x="353" y="269"/>
                  <a:pt x="353" y="269"/>
                </a:cubicBezTo>
                <a:cubicBezTo>
                  <a:pt x="353" y="269"/>
                  <a:pt x="353" y="269"/>
                  <a:pt x="361" y="276"/>
                </a:cubicBezTo>
                <a:cubicBezTo>
                  <a:pt x="353" y="276"/>
                  <a:pt x="353" y="276"/>
                  <a:pt x="353" y="276"/>
                </a:cubicBezTo>
                <a:cubicBezTo>
                  <a:pt x="353" y="283"/>
                  <a:pt x="353" y="283"/>
                  <a:pt x="353" y="283"/>
                </a:cubicBezTo>
                <a:lnTo>
                  <a:pt x="361" y="290"/>
                </a:lnTo>
                <a:lnTo>
                  <a:pt x="361" y="297"/>
                </a:lnTo>
                <a:cubicBezTo>
                  <a:pt x="368" y="297"/>
                  <a:pt x="361" y="304"/>
                  <a:pt x="368" y="304"/>
                </a:cubicBezTo>
                <a:cubicBezTo>
                  <a:pt x="368" y="311"/>
                  <a:pt x="368" y="311"/>
                  <a:pt x="375" y="318"/>
                </a:cubicBezTo>
                <a:lnTo>
                  <a:pt x="375" y="311"/>
                </a:lnTo>
                <a:lnTo>
                  <a:pt x="375" y="318"/>
                </a:lnTo>
                <a:cubicBezTo>
                  <a:pt x="375" y="318"/>
                  <a:pt x="375" y="318"/>
                  <a:pt x="382" y="318"/>
                </a:cubicBezTo>
                <a:lnTo>
                  <a:pt x="382" y="325"/>
                </a:lnTo>
                <a:cubicBezTo>
                  <a:pt x="389" y="325"/>
                  <a:pt x="389" y="325"/>
                  <a:pt x="389" y="325"/>
                </a:cubicBezTo>
                <a:cubicBezTo>
                  <a:pt x="396" y="325"/>
                  <a:pt x="396" y="325"/>
                  <a:pt x="396" y="325"/>
                </a:cubicBezTo>
                <a:lnTo>
                  <a:pt x="403" y="325"/>
                </a:lnTo>
                <a:cubicBezTo>
                  <a:pt x="403" y="325"/>
                  <a:pt x="403" y="325"/>
                  <a:pt x="403" y="332"/>
                </a:cubicBezTo>
                <a:lnTo>
                  <a:pt x="396" y="332"/>
                </a:lnTo>
                <a:cubicBezTo>
                  <a:pt x="396" y="332"/>
                  <a:pt x="396" y="332"/>
                  <a:pt x="396" y="339"/>
                </a:cubicBezTo>
                <a:cubicBezTo>
                  <a:pt x="396" y="347"/>
                  <a:pt x="396" y="347"/>
                  <a:pt x="389" y="347"/>
                </a:cubicBezTo>
                <a:cubicBezTo>
                  <a:pt x="389" y="347"/>
                  <a:pt x="389" y="347"/>
                  <a:pt x="389" y="354"/>
                </a:cubicBezTo>
                <a:lnTo>
                  <a:pt x="382" y="354"/>
                </a:lnTo>
                <a:cubicBezTo>
                  <a:pt x="382" y="361"/>
                  <a:pt x="375" y="361"/>
                  <a:pt x="375" y="361"/>
                </a:cubicBezTo>
                <a:cubicBezTo>
                  <a:pt x="375" y="368"/>
                  <a:pt x="375" y="368"/>
                  <a:pt x="375" y="368"/>
                </a:cubicBezTo>
                <a:lnTo>
                  <a:pt x="368" y="368"/>
                </a:lnTo>
                <a:lnTo>
                  <a:pt x="368" y="375"/>
                </a:lnTo>
                <a:cubicBezTo>
                  <a:pt x="368" y="375"/>
                  <a:pt x="368" y="375"/>
                  <a:pt x="368" y="382"/>
                </a:cubicBezTo>
                <a:cubicBezTo>
                  <a:pt x="375" y="389"/>
                  <a:pt x="375" y="389"/>
                  <a:pt x="375" y="389"/>
                </a:cubicBezTo>
                <a:cubicBezTo>
                  <a:pt x="375" y="396"/>
                  <a:pt x="375" y="396"/>
                  <a:pt x="375" y="396"/>
                </a:cubicBezTo>
                <a:lnTo>
                  <a:pt x="375" y="403"/>
                </a:lnTo>
                <a:cubicBezTo>
                  <a:pt x="375" y="403"/>
                  <a:pt x="375" y="403"/>
                  <a:pt x="368" y="403"/>
                </a:cubicBezTo>
                <a:cubicBezTo>
                  <a:pt x="361" y="410"/>
                  <a:pt x="361" y="410"/>
                  <a:pt x="361" y="410"/>
                </a:cubicBezTo>
                <a:lnTo>
                  <a:pt x="361" y="417"/>
                </a:lnTo>
                <a:lnTo>
                  <a:pt x="361" y="424"/>
                </a:lnTo>
                <a:cubicBezTo>
                  <a:pt x="361" y="424"/>
                  <a:pt x="353" y="424"/>
                  <a:pt x="353" y="431"/>
                </a:cubicBezTo>
                <a:lnTo>
                  <a:pt x="353" y="438"/>
                </a:lnTo>
                <a:lnTo>
                  <a:pt x="346" y="438"/>
                </a:lnTo>
                <a:cubicBezTo>
                  <a:pt x="346" y="445"/>
                  <a:pt x="339" y="445"/>
                  <a:pt x="339" y="452"/>
                </a:cubicBezTo>
                <a:cubicBezTo>
                  <a:pt x="332" y="452"/>
                  <a:pt x="332" y="452"/>
                  <a:pt x="332" y="452"/>
                </a:cubicBezTo>
                <a:cubicBezTo>
                  <a:pt x="325" y="452"/>
                  <a:pt x="325" y="452"/>
                  <a:pt x="325" y="452"/>
                </a:cubicBezTo>
                <a:lnTo>
                  <a:pt x="318" y="452"/>
                </a:lnTo>
                <a:cubicBezTo>
                  <a:pt x="318" y="460"/>
                  <a:pt x="318" y="452"/>
                  <a:pt x="318" y="452"/>
                </a:cubicBezTo>
                <a:cubicBezTo>
                  <a:pt x="318" y="460"/>
                  <a:pt x="318" y="460"/>
                  <a:pt x="318" y="460"/>
                </a:cubicBezTo>
                <a:cubicBezTo>
                  <a:pt x="311" y="460"/>
                  <a:pt x="311" y="452"/>
                  <a:pt x="311" y="452"/>
                </a:cubicBezTo>
                <a:cubicBezTo>
                  <a:pt x="311" y="445"/>
                  <a:pt x="311" y="445"/>
                  <a:pt x="311" y="445"/>
                </a:cubicBezTo>
                <a:cubicBezTo>
                  <a:pt x="311" y="445"/>
                  <a:pt x="311" y="438"/>
                  <a:pt x="304" y="438"/>
                </a:cubicBezTo>
                <a:cubicBezTo>
                  <a:pt x="304" y="431"/>
                  <a:pt x="304" y="431"/>
                  <a:pt x="304" y="431"/>
                </a:cubicBezTo>
                <a:cubicBezTo>
                  <a:pt x="304" y="431"/>
                  <a:pt x="304" y="431"/>
                  <a:pt x="304" y="424"/>
                </a:cubicBezTo>
                <a:cubicBezTo>
                  <a:pt x="304" y="417"/>
                  <a:pt x="297" y="417"/>
                  <a:pt x="297" y="417"/>
                </a:cubicBezTo>
                <a:lnTo>
                  <a:pt x="297" y="410"/>
                </a:lnTo>
                <a:cubicBezTo>
                  <a:pt x="297" y="403"/>
                  <a:pt x="297" y="403"/>
                  <a:pt x="297" y="403"/>
                </a:cubicBezTo>
                <a:lnTo>
                  <a:pt x="297" y="396"/>
                </a:lnTo>
                <a:cubicBezTo>
                  <a:pt x="297" y="389"/>
                  <a:pt x="297" y="389"/>
                  <a:pt x="297" y="389"/>
                </a:cubicBezTo>
                <a:cubicBezTo>
                  <a:pt x="297" y="382"/>
                  <a:pt x="297" y="382"/>
                  <a:pt x="297" y="382"/>
                </a:cubicBezTo>
                <a:cubicBezTo>
                  <a:pt x="297" y="382"/>
                  <a:pt x="297" y="382"/>
                  <a:pt x="297" y="375"/>
                </a:cubicBezTo>
                <a:lnTo>
                  <a:pt x="297" y="368"/>
                </a:lnTo>
                <a:cubicBezTo>
                  <a:pt x="290" y="368"/>
                  <a:pt x="290" y="368"/>
                  <a:pt x="290" y="368"/>
                </a:cubicBezTo>
                <a:cubicBezTo>
                  <a:pt x="290" y="361"/>
                  <a:pt x="290" y="361"/>
                  <a:pt x="290" y="361"/>
                </a:cubicBezTo>
                <a:cubicBezTo>
                  <a:pt x="283" y="361"/>
                  <a:pt x="283" y="361"/>
                  <a:pt x="283" y="361"/>
                </a:cubicBezTo>
                <a:cubicBezTo>
                  <a:pt x="290" y="361"/>
                  <a:pt x="290" y="361"/>
                  <a:pt x="290" y="354"/>
                </a:cubicBezTo>
                <a:lnTo>
                  <a:pt x="290" y="347"/>
                </a:lnTo>
                <a:cubicBezTo>
                  <a:pt x="283" y="347"/>
                  <a:pt x="290" y="347"/>
                  <a:pt x="283" y="347"/>
                </a:cubicBezTo>
                <a:cubicBezTo>
                  <a:pt x="283" y="347"/>
                  <a:pt x="276" y="347"/>
                  <a:pt x="276" y="339"/>
                </a:cubicBezTo>
                <a:cubicBezTo>
                  <a:pt x="276" y="339"/>
                  <a:pt x="276" y="339"/>
                  <a:pt x="269" y="339"/>
                </a:cubicBezTo>
                <a:cubicBezTo>
                  <a:pt x="262" y="339"/>
                  <a:pt x="262" y="339"/>
                  <a:pt x="262" y="339"/>
                </a:cubicBezTo>
                <a:lnTo>
                  <a:pt x="255" y="347"/>
                </a:lnTo>
                <a:lnTo>
                  <a:pt x="255" y="339"/>
                </a:lnTo>
                <a:cubicBezTo>
                  <a:pt x="255" y="339"/>
                  <a:pt x="255" y="339"/>
                  <a:pt x="255" y="347"/>
                </a:cubicBezTo>
                <a:cubicBezTo>
                  <a:pt x="255" y="347"/>
                  <a:pt x="255" y="339"/>
                  <a:pt x="248" y="339"/>
                </a:cubicBezTo>
                <a:cubicBezTo>
                  <a:pt x="248" y="347"/>
                  <a:pt x="248" y="347"/>
                  <a:pt x="248" y="347"/>
                </a:cubicBezTo>
                <a:cubicBezTo>
                  <a:pt x="240" y="347"/>
                  <a:pt x="240" y="347"/>
                  <a:pt x="240" y="347"/>
                </a:cubicBezTo>
                <a:cubicBezTo>
                  <a:pt x="233" y="339"/>
                  <a:pt x="233" y="339"/>
                  <a:pt x="233" y="339"/>
                </a:cubicBezTo>
                <a:cubicBezTo>
                  <a:pt x="226" y="339"/>
                  <a:pt x="226" y="339"/>
                  <a:pt x="226" y="339"/>
                </a:cubicBezTo>
                <a:cubicBezTo>
                  <a:pt x="226" y="332"/>
                  <a:pt x="226" y="332"/>
                  <a:pt x="226" y="332"/>
                </a:cubicBezTo>
                <a:cubicBezTo>
                  <a:pt x="226" y="332"/>
                  <a:pt x="219" y="332"/>
                  <a:pt x="219" y="325"/>
                </a:cubicBezTo>
                <a:cubicBezTo>
                  <a:pt x="219" y="325"/>
                  <a:pt x="219" y="325"/>
                  <a:pt x="212" y="325"/>
                </a:cubicBezTo>
                <a:cubicBezTo>
                  <a:pt x="212" y="318"/>
                  <a:pt x="212" y="318"/>
                  <a:pt x="212" y="318"/>
                </a:cubicBezTo>
                <a:cubicBezTo>
                  <a:pt x="219" y="318"/>
                  <a:pt x="219" y="318"/>
                  <a:pt x="219" y="318"/>
                </a:cubicBezTo>
                <a:cubicBezTo>
                  <a:pt x="212" y="318"/>
                  <a:pt x="212" y="318"/>
                  <a:pt x="212" y="318"/>
                </a:cubicBezTo>
                <a:lnTo>
                  <a:pt x="219" y="311"/>
                </a:lnTo>
                <a:lnTo>
                  <a:pt x="219" y="304"/>
                </a:lnTo>
                <a:cubicBezTo>
                  <a:pt x="219" y="304"/>
                  <a:pt x="219" y="297"/>
                  <a:pt x="212" y="297"/>
                </a:cubicBezTo>
                <a:cubicBezTo>
                  <a:pt x="219" y="297"/>
                  <a:pt x="219" y="297"/>
                  <a:pt x="219" y="297"/>
                </a:cubicBezTo>
                <a:cubicBezTo>
                  <a:pt x="219" y="290"/>
                  <a:pt x="219" y="290"/>
                  <a:pt x="219" y="290"/>
                </a:cubicBezTo>
                <a:cubicBezTo>
                  <a:pt x="219" y="283"/>
                  <a:pt x="219" y="283"/>
                  <a:pt x="219" y="283"/>
                </a:cubicBezTo>
                <a:lnTo>
                  <a:pt x="226" y="283"/>
                </a:lnTo>
                <a:lnTo>
                  <a:pt x="226" y="276"/>
                </a:lnTo>
                <a:cubicBezTo>
                  <a:pt x="233" y="276"/>
                  <a:pt x="233" y="276"/>
                  <a:pt x="233" y="276"/>
                </a:cubicBezTo>
                <a:cubicBezTo>
                  <a:pt x="233" y="269"/>
                  <a:pt x="233" y="269"/>
                  <a:pt x="233" y="269"/>
                </a:cubicBezTo>
                <a:close/>
                <a:moveTo>
                  <a:pt x="219" y="149"/>
                </a:moveTo>
                <a:lnTo>
                  <a:pt x="219" y="149"/>
                </a:lnTo>
                <a:cubicBezTo>
                  <a:pt x="219" y="149"/>
                  <a:pt x="219" y="149"/>
                  <a:pt x="219" y="156"/>
                </a:cubicBezTo>
                <a:cubicBezTo>
                  <a:pt x="212" y="156"/>
                  <a:pt x="212" y="156"/>
                  <a:pt x="212" y="156"/>
                </a:cubicBezTo>
                <a:lnTo>
                  <a:pt x="205" y="156"/>
                </a:lnTo>
                <a:lnTo>
                  <a:pt x="198" y="156"/>
                </a:lnTo>
                <a:cubicBezTo>
                  <a:pt x="198" y="149"/>
                  <a:pt x="205" y="149"/>
                  <a:pt x="205" y="149"/>
                </a:cubicBezTo>
                <a:cubicBezTo>
                  <a:pt x="198" y="149"/>
                  <a:pt x="198" y="149"/>
                  <a:pt x="198" y="149"/>
                </a:cubicBezTo>
                <a:cubicBezTo>
                  <a:pt x="198" y="149"/>
                  <a:pt x="198" y="149"/>
                  <a:pt x="205" y="149"/>
                </a:cubicBezTo>
                <a:cubicBezTo>
                  <a:pt x="198" y="149"/>
                  <a:pt x="198" y="149"/>
                  <a:pt x="198" y="141"/>
                </a:cubicBezTo>
                <a:cubicBezTo>
                  <a:pt x="198" y="141"/>
                  <a:pt x="198" y="149"/>
                  <a:pt x="198" y="141"/>
                </a:cubicBezTo>
                <a:lnTo>
                  <a:pt x="205" y="141"/>
                </a:lnTo>
                <a:cubicBezTo>
                  <a:pt x="205" y="149"/>
                  <a:pt x="205" y="149"/>
                  <a:pt x="205" y="149"/>
                </a:cubicBezTo>
                <a:cubicBezTo>
                  <a:pt x="205" y="141"/>
                  <a:pt x="205" y="141"/>
                  <a:pt x="205" y="141"/>
                </a:cubicBezTo>
                <a:lnTo>
                  <a:pt x="212" y="141"/>
                </a:lnTo>
                <a:cubicBezTo>
                  <a:pt x="212" y="141"/>
                  <a:pt x="212" y="141"/>
                  <a:pt x="219" y="141"/>
                </a:cubicBezTo>
                <a:lnTo>
                  <a:pt x="226" y="141"/>
                </a:lnTo>
                <a:cubicBezTo>
                  <a:pt x="226" y="149"/>
                  <a:pt x="226" y="149"/>
                  <a:pt x="226" y="149"/>
                </a:cubicBezTo>
                <a:cubicBezTo>
                  <a:pt x="226" y="149"/>
                  <a:pt x="226" y="149"/>
                  <a:pt x="219" y="149"/>
                </a:cubicBezTo>
                <a:close/>
                <a:moveTo>
                  <a:pt x="283" y="347"/>
                </a:moveTo>
                <a:lnTo>
                  <a:pt x="283" y="347"/>
                </a:lnTo>
                <a:close/>
                <a:moveTo>
                  <a:pt x="382" y="417"/>
                </a:moveTo>
                <a:lnTo>
                  <a:pt x="382" y="417"/>
                </a:lnTo>
                <a:lnTo>
                  <a:pt x="382" y="410"/>
                </a:lnTo>
                <a:cubicBezTo>
                  <a:pt x="382" y="410"/>
                  <a:pt x="382" y="410"/>
                  <a:pt x="382" y="403"/>
                </a:cubicBezTo>
                <a:cubicBezTo>
                  <a:pt x="389" y="403"/>
                  <a:pt x="389" y="403"/>
                  <a:pt x="389" y="403"/>
                </a:cubicBezTo>
                <a:cubicBezTo>
                  <a:pt x="389" y="396"/>
                  <a:pt x="389" y="396"/>
                  <a:pt x="389" y="396"/>
                </a:cubicBezTo>
                <a:cubicBezTo>
                  <a:pt x="389" y="396"/>
                  <a:pt x="389" y="396"/>
                  <a:pt x="396" y="396"/>
                </a:cubicBezTo>
                <a:cubicBezTo>
                  <a:pt x="396" y="396"/>
                  <a:pt x="396" y="396"/>
                  <a:pt x="396" y="389"/>
                </a:cubicBezTo>
                <a:cubicBezTo>
                  <a:pt x="396" y="389"/>
                  <a:pt x="396" y="389"/>
                  <a:pt x="396" y="396"/>
                </a:cubicBezTo>
                <a:cubicBezTo>
                  <a:pt x="403" y="396"/>
                  <a:pt x="396" y="396"/>
                  <a:pt x="403" y="396"/>
                </a:cubicBezTo>
                <a:cubicBezTo>
                  <a:pt x="403" y="396"/>
                  <a:pt x="403" y="396"/>
                  <a:pt x="403" y="403"/>
                </a:cubicBezTo>
                <a:cubicBezTo>
                  <a:pt x="396" y="403"/>
                  <a:pt x="396" y="403"/>
                  <a:pt x="396" y="403"/>
                </a:cubicBezTo>
                <a:lnTo>
                  <a:pt x="396" y="410"/>
                </a:lnTo>
                <a:cubicBezTo>
                  <a:pt x="396" y="410"/>
                  <a:pt x="396" y="417"/>
                  <a:pt x="396" y="424"/>
                </a:cubicBezTo>
                <a:cubicBezTo>
                  <a:pt x="396" y="424"/>
                  <a:pt x="389" y="424"/>
                  <a:pt x="389" y="431"/>
                </a:cubicBezTo>
                <a:cubicBezTo>
                  <a:pt x="382" y="431"/>
                  <a:pt x="382" y="431"/>
                  <a:pt x="382" y="424"/>
                </a:cubicBezTo>
                <a:cubicBezTo>
                  <a:pt x="382" y="424"/>
                  <a:pt x="382" y="424"/>
                  <a:pt x="382" y="417"/>
                </a:cubicBezTo>
                <a:close/>
                <a:moveTo>
                  <a:pt x="353" y="254"/>
                </a:moveTo>
                <a:lnTo>
                  <a:pt x="353" y="254"/>
                </a:lnTo>
                <a:close/>
                <a:moveTo>
                  <a:pt x="332" y="254"/>
                </a:moveTo>
                <a:lnTo>
                  <a:pt x="332" y="254"/>
                </a:lnTo>
                <a:cubicBezTo>
                  <a:pt x="325" y="254"/>
                  <a:pt x="325" y="254"/>
                  <a:pt x="325" y="254"/>
                </a:cubicBezTo>
                <a:cubicBezTo>
                  <a:pt x="332" y="254"/>
                  <a:pt x="332" y="254"/>
                  <a:pt x="332" y="254"/>
                </a:cubicBezTo>
                <a:close/>
                <a:moveTo>
                  <a:pt x="304" y="247"/>
                </a:moveTo>
                <a:lnTo>
                  <a:pt x="304" y="247"/>
                </a:lnTo>
                <a:lnTo>
                  <a:pt x="304" y="254"/>
                </a:lnTo>
                <a:cubicBezTo>
                  <a:pt x="304" y="247"/>
                  <a:pt x="297" y="247"/>
                  <a:pt x="297" y="247"/>
                </a:cubicBezTo>
                <a:lnTo>
                  <a:pt x="304" y="247"/>
                </a:lnTo>
                <a:close/>
                <a:moveTo>
                  <a:pt x="290" y="240"/>
                </a:moveTo>
                <a:lnTo>
                  <a:pt x="290" y="240"/>
                </a:lnTo>
                <a:cubicBezTo>
                  <a:pt x="283" y="240"/>
                  <a:pt x="283" y="247"/>
                  <a:pt x="283" y="247"/>
                </a:cubicBezTo>
                <a:cubicBezTo>
                  <a:pt x="283" y="240"/>
                  <a:pt x="283" y="240"/>
                  <a:pt x="283" y="240"/>
                </a:cubicBezTo>
                <a:cubicBezTo>
                  <a:pt x="283" y="240"/>
                  <a:pt x="283" y="240"/>
                  <a:pt x="290" y="240"/>
                </a:cubicBezTo>
                <a:close/>
                <a:moveTo>
                  <a:pt x="290" y="233"/>
                </a:moveTo>
                <a:lnTo>
                  <a:pt x="290" y="233"/>
                </a:lnTo>
                <a:cubicBezTo>
                  <a:pt x="283" y="233"/>
                  <a:pt x="283" y="233"/>
                  <a:pt x="283" y="233"/>
                </a:cubicBezTo>
                <a:lnTo>
                  <a:pt x="290" y="233"/>
                </a:lnTo>
                <a:close/>
                <a:moveTo>
                  <a:pt x="205" y="106"/>
                </a:moveTo>
                <a:lnTo>
                  <a:pt x="205" y="106"/>
                </a:lnTo>
                <a:lnTo>
                  <a:pt x="198" y="106"/>
                </a:lnTo>
                <a:cubicBezTo>
                  <a:pt x="198" y="106"/>
                  <a:pt x="198" y="106"/>
                  <a:pt x="198" y="99"/>
                </a:cubicBezTo>
                <a:cubicBezTo>
                  <a:pt x="198" y="99"/>
                  <a:pt x="198" y="99"/>
                  <a:pt x="205" y="99"/>
                </a:cubicBezTo>
                <a:cubicBezTo>
                  <a:pt x="205" y="99"/>
                  <a:pt x="198" y="99"/>
                  <a:pt x="198" y="106"/>
                </a:cubicBezTo>
                <a:cubicBezTo>
                  <a:pt x="205" y="106"/>
                  <a:pt x="205" y="106"/>
                  <a:pt x="205" y="106"/>
                </a:cubicBezTo>
                <a:close/>
                <a:moveTo>
                  <a:pt x="198" y="99"/>
                </a:moveTo>
                <a:lnTo>
                  <a:pt x="198" y="99"/>
                </a:lnTo>
                <a:close/>
                <a:moveTo>
                  <a:pt x="191" y="99"/>
                </a:moveTo>
                <a:lnTo>
                  <a:pt x="191" y="99"/>
                </a:lnTo>
                <a:lnTo>
                  <a:pt x="198" y="99"/>
                </a:lnTo>
                <a:lnTo>
                  <a:pt x="191" y="99"/>
                </a:lnTo>
                <a:close/>
                <a:moveTo>
                  <a:pt x="198" y="92"/>
                </a:moveTo>
                <a:lnTo>
                  <a:pt x="198" y="92"/>
                </a:lnTo>
                <a:lnTo>
                  <a:pt x="198" y="85"/>
                </a:lnTo>
                <a:lnTo>
                  <a:pt x="198" y="92"/>
                </a:lnTo>
                <a:close/>
                <a:moveTo>
                  <a:pt x="198" y="92"/>
                </a:moveTo>
                <a:lnTo>
                  <a:pt x="198" y="92"/>
                </a:lnTo>
                <a:close/>
                <a:moveTo>
                  <a:pt x="198" y="92"/>
                </a:moveTo>
                <a:lnTo>
                  <a:pt x="198" y="92"/>
                </a:lnTo>
                <a:close/>
                <a:moveTo>
                  <a:pt x="198" y="92"/>
                </a:moveTo>
                <a:lnTo>
                  <a:pt x="198" y="92"/>
                </a:lnTo>
                <a:close/>
                <a:moveTo>
                  <a:pt x="198" y="113"/>
                </a:moveTo>
                <a:lnTo>
                  <a:pt x="198" y="113"/>
                </a:lnTo>
                <a:close/>
                <a:moveTo>
                  <a:pt x="155" y="177"/>
                </a:moveTo>
                <a:lnTo>
                  <a:pt x="155" y="177"/>
                </a:lnTo>
                <a:close/>
                <a:moveTo>
                  <a:pt x="134" y="240"/>
                </a:moveTo>
                <a:lnTo>
                  <a:pt x="134" y="240"/>
                </a:lnTo>
                <a:cubicBezTo>
                  <a:pt x="134" y="233"/>
                  <a:pt x="134" y="233"/>
                  <a:pt x="134" y="233"/>
                </a:cubicBezTo>
                <a:lnTo>
                  <a:pt x="134" y="240"/>
                </a:lnTo>
                <a:lnTo>
                  <a:pt x="134" y="233"/>
                </a:lnTo>
                <a:cubicBezTo>
                  <a:pt x="127" y="233"/>
                  <a:pt x="127" y="233"/>
                  <a:pt x="127" y="233"/>
                </a:cubicBezTo>
                <a:lnTo>
                  <a:pt x="120" y="233"/>
                </a:lnTo>
                <a:lnTo>
                  <a:pt x="127" y="233"/>
                </a:lnTo>
                <a:cubicBezTo>
                  <a:pt x="127" y="226"/>
                  <a:pt x="127" y="226"/>
                  <a:pt x="127" y="226"/>
                </a:cubicBezTo>
                <a:cubicBezTo>
                  <a:pt x="127" y="226"/>
                  <a:pt x="127" y="226"/>
                  <a:pt x="127" y="219"/>
                </a:cubicBezTo>
                <a:lnTo>
                  <a:pt x="134" y="219"/>
                </a:lnTo>
                <a:cubicBezTo>
                  <a:pt x="134" y="226"/>
                  <a:pt x="127" y="226"/>
                  <a:pt x="127" y="226"/>
                </a:cubicBezTo>
                <a:cubicBezTo>
                  <a:pt x="127" y="226"/>
                  <a:pt x="127" y="226"/>
                  <a:pt x="134" y="226"/>
                </a:cubicBezTo>
                <a:cubicBezTo>
                  <a:pt x="134" y="226"/>
                  <a:pt x="134" y="233"/>
                  <a:pt x="134" y="226"/>
                </a:cubicBezTo>
                <a:cubicBezTo>
                  <a:pt x="134" y="226"/>
                  <a:pt x="134" y="226"/>
                  <a:pt x="141" y="226"/>
                </a:cubicBezTo>
                <a:cubicBezTo>
                  <a:pt x="134" y="233"/>
                  <a:pt x="134" y="233"/>
                  <a:pt x="134" y="233"/>
                </a:cubicBezTo>
                <a:lnTo>
                  <a:pt x="141" y="233"/>
                </a:lnTo>
                <a:cubicBezTo>
                  <a:pt x="141" y="233"/>
                  <a:pt x="141" y="233"/>
                  <a:pt x="134" y="233"/>
                </a:cubicBezTo>
                <a:cubicBezTo>
                  <a:pt x="141" y="233"/>
                  <a:pt x="141" y="233"/>
                  <a:pt x="141" y="233"/>
                </a:cubicBezTo>
                <a:lnTo>
                  <a:pt x="141" y="240"/>
                </a:lnTo>
                <a:cubicBezTo>
                  <a:pt x="141" y="240"/>
                  <a:pt x="141" y="240"/>
                  <a:pt x="134" y="240"/>
                </a:cubicBezTo>
                <a:close/>
                <a:moveTo>
                  <a:pt x="134" y="396"/>
                </a:moveTo>
                <a:lnTo>
                  <a:pt x="134" y="396"/>
                </a:lnTo>
                <a:lnTo>
                  <a:pt x="134" y="389"/>
                </a:lnTo>
                <a:lnTo>
                  <a:pt x="134" y="396"/>
                </a:lnTo>
                <a:close/>
                <a:moveTo>
                  <a:pt x="134" y="127"/>
                </a:moveTo>
                <a:lnTo>
                  <a:pt x="134" y="127"/>
                </a:lnTo>
                <a:cubicBezTo>
                  <a:pt x="134" y="134"/>
                  <a:pt x="134" y="134"/>
                  <a:pt x="134" y="134"/>
                </a:cubicBezTo>
                <a:cubicBezTo>
                  <a:pt x="134" y="134"/>
                  <a:pt x="134" y="134"/>
                  <a:pt x="134" y="127"/>
                </a:cubicBezTo>
                <a:close/>
                <a:moveTo>
                  <a:pt x="113" y="240"/>
                </a:moveTo>
                <a:lnTo>
                  <a:pt x="113" y="240"/>
                </a:lnTo>
                <a:lnTo>
                  <a:pt x="120" y="240"/>
                </a:lnTo>
                <a:cubicBezTo>
                  <a:pt x="120" y="240"/>
                  <a:pt x="120" y="240"/>
                  <a:pt x="113" y="240"/>
                </a:cubicBezTo>
                <a:close/>
                <a:moveTo>
                  <a:pt x="99" y="325"/>
                </a:moveTo>
                <a:lnTo>
                  <a:pt x="99" y="325"/>
                </a:lnTo>
                <a:lnTo>
                  <a:pt x="106" y="325"/>
                </a:lnTo>
                <a:cubicBezTo>
                  <a:pt x="106" y="325"/>
                  <a:pt x="106" y="325"/>
                  <a:pt x="99" y="325"/>
                </a:cubicBezTo>
                <a:close/>
                <a:moveTo>
                  <a:pt x="99" y="361"/>
                </a:moveTo>
                <a:lnTo>
                  <a:pt x="99" y="361"/>
                </a:lnTo>
                <a:lnTo>
                  <a:pt x="106" y="361"/>
                </a:lnTo>
                <a:cubicBezTo>
                  <a:pt x="99" y="361"/>
                  <a:pt x="106" y="361"/>
                  <a:pt x="99" y="361"/>
                </a:cubicBezTo>
                <a:close/>
                <a:moveTo>
                  <a:pt x="92" y="325"/>
                </a:moveTo>
                <a:lnTo>
                  <a:pt x="92" y="325"/>
                </a:lnTo>
                <a:cubicBezTo>
                  <a:pt x="92" y="325"/>
                  <a:pt x="92" y="325"/>
                  <a:pt x="85" y="325"/>
                </a:cubicBezTo>
                <a:cubicBezTo>
                  <a:pt x="85" y="325"/>
                  <a:pt x="85" y="325"/>
                  <a:pt x="78" y="325"/>
                </a:cubicBezTo>
                <a:cubicBezTo>
                  <a:pt x="85" y="325"/>
                  <a:pt x="85" y="325"/>
                  <a:pt x="85" y="325"/>
                </a:cubicBezTo>
                <a:lnTo>
                  <a:pt x="92" y="325"/>
                </a:lnTo>
                <a:lnTo>
                  <a:pt x="99" y="325"/>
                </a:lnTo>
                <a:cubicBezTo>
                  <a:pt x="92" y="325"/>
                  <a:pt x="92" y="325"/>
                  <a:pt x="92" y="325"/>
                </a:cubicBezTo>
                <a:close/>
                <a:moveTo>
                  <a:pt x="78" y="276"/>
                </a:moveTo>
                <a:lnTo>
                  <a:pt x="78" y="276"/>
                </a:lnTo>
                <a:close/>
                <a:moveTo>
                  <a:pt x="78" y="276"/>
                </a:moveTo>
                <a:lnTo>
                  <a:pt x="78" y="276"/>
                </a:lnTo>
                <a:close/>
                <a:moveTo>
                  <a:pt x="78" y="276"/>
                </a:moveTo>
                <a:lnTo>
                  <a:pt x="78" y="276"/>
                </a:lnTo>
                <a:close/>
                <a:moveTo>
                  <a:pt x="71" y="325"/>
                </a:moveTo>
                <a:lnTo>
                  <a:pt x="71" y="325"/>
                </a:lnTo>
                <a:cubicBezTo>
                  <a:pt x="71" y="325"/>
                  <a:pt x="71" y="325"/>
                  <a:pt x="78" y="325"/>
                </a:cubicBezTo>
                <a:cubicBezTo>
                  <a:pt x="71" y="325"/>
                  <a:pt x="71" y="325"/>
                  <a:pt x="71" y="325"/>
                </a:cubicBezTo>
                <a:close/>
                <a:moveTo>
                  <a:pt x="481" y="332"/>
                </a:moveTo>
                <a:lnTo>
                  <a:pt x="481" y="332"/>
                </a:lnTo>
                <a:lnTo>
                  <a:pt x="488" y="332"/>
                </a:lnTo>
                <a:lnTo>
                  <a:pt x="488" y="339"/>
                </a:lnTo>
                <a:cubicBezTo>
                  <a:pt x="488" y="339"/>
                  <a:pt x="488" y="339"/>
                  <a:pt x="481" y="339"/>
                </a:cubicBezTo>
                <a:lnTo>
                  <a:pt x="481" y="332"/>
                </a:lnTo>
                <a:close/>
                <a:moveTo>
                  <a:pt x="290" y="177"/>
                </a:moveTo>
                <a:lnTo>
                  <a:pt x="290" y="177"/>
                </a:lnTo>
                <a:cubicBezTo>
                  <a:pt x="290" y="177"/>
                  <a:pt x="290" y="177"/>
                  <a:pt x="290" y="184"/>
                </a:cubicBezTo>
                <a:cubicBezTo>
                  <a:pt x="290" y="184"/>
                  <a:pt x="290" y="184"/>
                  <a:pt x="283" y="184"/>
                </a:cubicBezTo>
                <a:cubicBezTo>
                  <a:pt x="283" y="184"/>
                  <a:pt x="283" y="184"/>
                  <a:pt x="283" y="177"/>
                </a:cubicBezTo>
                <a:lnTo>
                  <a:pt x="290" y="177"/>
                </a:lnTo>
                <a:close/>
                <a:moveTo>
                  <a:pt x="297" y="184"/>
                </a:moveTo>
                <a:lnTo>
                  <a:pt x="297" y="184"/>
                </a:lnTo>
                <a:cubicBezTo>
                  <a:pt x="297" y="191"/>
                  <a:pt x="297" y="184"/>
                  <a:pt x="297" y="191"/>
                </a:cubicBezTo>
                <a:lnTo>
                  <a:pt x="290" y="191"/>
                </a:lnTo>
                <a:cubicBezTo>
                  <a:pt x="290" y="184"/>
                  <a:pt x="290" y="184"/>
                  <a:pt x="297" y="184"/>
                </a:cubicBezTo>
                <a:close/>
                <a:moveTo>
                  <a:pt x="92" y="254"/>
                </a:moveTo>
                <a:lnTo>
                  <a:pt x="92" y="254"/>
                </a:lnTo>
                <a:close/>
                <a:moveTo>
                  <a:pt x="92" y="254"/>
                </a:moveTo>
                <a:lnTo>
                  <a:pt x="92" y="254"/>
                </a:lnTo>
                <a:close/>
                <a:moveTo>
                  <a:pt x="78" y="269"/>
                </a:moveTo>
                <a:lnTo>
                  <a:pt x="78" y="269"/>
                </a:lnTo>
                <a:close/>
                <a:moveTo>
                  <a:pt x="78" y="276"/>
                </a:moveTo>
                <a:lnTo>
                  <a:pt x="78" y="276"/>
                </a:lnTo>
                <a:cubicBezTo>
                  <a:pt x="78" y="269"/>
                  <a:pt x="78" y="269"/>
                  <a:pt x="78" y="269"/>
                </a:cubicBezTo>
                <a:cubicBezTo>
                  <a:pt x="78" y="269"/>
                  <a:pt x="78" y="269"/>
                  <a:pt x="78" y="276"/>
                </a:cubicBezTo>
                <a:close/>
                <a:moveTo>
                  <a:pt x="78" y="269"/>
                </a:moveTo>
                <a:lnTo>
                  <a:pt x="78" y="269"/>
                </a:lnTo>
                <a:close/>
                <a:moveTo>
                  <a:pt x="78" y="269"/>
                </a:moveTo>
                <a:lnTo>
                  <a:pt x="78" y="269"/>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z="2165"/>
          </a:p>
        </p:txBody>
      </p:sp>
      <p:sp>
        <p:nvSpPr>
          <p:cNvPr id="45" name="TextBox 44">
            <a:hlinkClick r:id="rId13"/>
          </p:cNvPr>
          <p:cNvSpPr txBox="1"/>
          <p:nvPr/>
        </p:nvSpPr>
        <p:spPr>
          <a:xfrm>
            <a:off x="3389163" y="10556008"/>
            <a:ext cx="2328348" cy="327334"/>
          </a:xfrm>
          <a:prstGeom prst="rect">
            <a:avLst/>
          </a:prstGeom>
          <a:noFill/>
        </p:spPr>
        <p:txBody>
          <a:bodyPr wrap="square" rtlCol="0">
            <a:spAutoFit/>
          </a:bodyPr>
          <a:lstStyle/>
          <a:p>
            <a:r>
              <a:rPr lang="en-AU" sz="1527" b="1" dirty="0">
                <a:solidFill>
                  <a:schemeClr val="bg1"/>
                </a:solidFill>
              </a:rPr>
              <a:t>FosterAnImpact.org</a:t>
            </a:r>
          </a:p>
        </p:txBody>
      </p:sp>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4434844" y="3894219"/>
            <a:ext cx="4180869" cy="2069334"/>
          </a:xfrm>
          <a:prstGeom prst="rect">
            <a:avLst/>
          </a:prstGeom>
        </p:spPr>
      </p:pic>
      <p:pic>
        <p:nvPicPr>
          <p:cNvPr id="72" name="Picture 71"/>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592963" y="580542"/>
            <a:ext cx="2118120" cy="1694496"/>
          </a:xfrm>
          <a:prstGeom prst="rect">
            <a:avLst/>
          </a:prstGeom>
        </p:spPr>
      </p:pic>
      <p:sp>
        <p:nvSpPr>
          <p:cNvPr id="71" name="Rectangle 70"/>
          <p:cNvSpPr/>
          <p:nvPr/>
        </p:nvSpPr>
        <p:spPr>
          <a:xfrm>
            <a:off x="-8458" y="3413947"/>
            <a:ext cx="4351858" cy="3064557"/>
          </a:xfrm>
          <a:prstGeom prst="rect">
            <a:avLst/>
          </a:prstGeom>
        </p:spPr>
        <p:txBody>
          <a:bodyPr wrap="square">
            <a:spAutoFit/>
          </a:bodyPr>
          <a:lstStyle/>
          <a:p>
            <a:pPr algn="ctr">
              <a:lnSpc>
                <a:spcPct val="150000"/>
              </a:lnSpc>
            </a:pPr>
            <a:r>
              <a:rPr lang="en-US" sz="1600" b="1" i="1" dirty="0">
                <a:effectLst>
                  <a:outerShdw blurRad="38100" dist="38100" dir="2700000" algn="tl">
                    <a:srgbClr val="000000">
                      <a:alpha val="43137"/>
                    </a:srgbClr>
                  </a:outerShdw>
                </a:effectLst>
              </a:rPr>
              <a:t>Speaking Topics</a:t>
            </a:r>
          </a:p>
          <a:p>
            <a:pPr algn="just">
              <a:lnSpc>
                <a:spcPct val="150000"/>
              </a:lnSpc>
            </a:pPr>
            <a:r>
              <a:rPr lang="en-US" sz="1400" b="1" dirty="0">
                <a:latin typeface="Times New Roman" panose="02020603050405020304" pitchFamily="18" charset="0"/>
                <a:cs typeface="Times New Roman" panose="02020603050405020304" pitchFamily="18" charset="0"/>
              </a:rPr>
              <a:t>Taking Advantage of Change</a:t>
            </a:r>
          </a:p>
          <a:p>
            <a:pPr algn="just">
              <a:lnSpc>
                <a:spcPct val="150000"/>
              </a:lnSpc>
            </a:pPr>
            <a:r>
              <a:rPr lang="en-US" sz="1200" dirty="0"/>
              <a:t>Communication strategy and decision-making models create opportunity to pivot and take advantage of change</a:t>
            </a:r>
          </a:p>
          <a:p>
            <a:pPr algn="just">
              <a:lnSpc>
                <a:spcPct val="150000"/>
              </a:lnSpc>
            </a:pPr>
            <a:r>
              <a:rPr lang="en-US" sz="1400" b="1" dirty="0">
                <a:latin typeface="Times New Roman" panose="02020603050405020304" pitchFamily="18" charset="0"/>
                <a:cs typeface="Times New Roman" panose="02020603050405020304" pitchFamily="18" charset="0"/>
              </a:rPr>
              <a:t>Inclusivity is Key to Managing Change</a:t>
            </a:r>
          </a:p>
          <a:p>
            <a:pPr algn="just">
              <a:lnSpc>
                <a:spcPct val="150000"/>
              </a:lnSpc>
            </a:pPr>
            <a:r>
              <a:rPr lang="en-US" sz="1200" dirty="0"/>
              <a:t>Inclusive cultures have a distinct advantage because decision-making processes and speedy problem-solving models</a:t>
            </a:r>
          </a:p>
          <a:p>
            <a:pPr algn="just">
              <a:lnSpc>
                <a:spcPct val="150000"/>
              </a:lnSpc>
            </a:pPr>
            <a:r>
              <a:rPr lang="en-US" sz="1400" b="1" dirty="0">
                <a:latin typeface="Times New Roman" panose="02020603050405020304" pitchFamily="18" charset="0"/>
                <a:cs typeface="Times New Roman" panose="02020603050405020304" pitchFamily="18" charset="0"/>
              </a:rPr>
              <a:t>Needs Analysis and Finding Purpose </a:t>
            </a:r>
          </a:p>
          <a:p>
            <a:pPr algn="just">
              <a:lnSpc>
                <a:spcPct val="150000"/>
              </a:lnSpc>
            </a:pPr>
            <a:r>
              <a:rPr lang="en-US" sz="1200" dirty="0"/>
              <a:t>Clearly Defining needs and purpose is the key to Sustaining a Competit3ve Advantage in Your Life and your organization.</a:t>
            </a:r>
          </a:p>
        </p:txBody>
      </p:sp>
      <p:grpSp>
        <p:nvGrpSpPr>
          <p:cNvPr id="8" name="Group 7"/>
          <p:cNvGrpSpPr/>
          <p:nvPr/>
        </p:nvGrpSpPr>
        <p:grpSpPr>
          <a:xfrm>
            <a:off x="7374917" y="6598663"/>
            <a:ext cx="1119997" cy="1189845"/>
            <a:chOff x="-2136053" y="-61687"/>
            <a:chExt cx="7573192" cy="9826006"/>
          </a:xfrm>
        </p:grpSpPr>
        <p:pic>
          <p:nvPicPr>
            <p:cNvPr id="76" name="Picture 75"/>
            <p:cNvPicPr>
              <a:picLocks noChangeAspect="1"/>
            </p:cNvPicPr>
            <p:nvPr/>
          </p:nvPicPr>
          <p:blipFill rotWithShape="1">
            <a:blip r:embed="rId16" cstate="print">
              <a:extLst>
                <a:ext uri="{28A0092B-C50C-407E-A947-70E740481C1C}">
                  <a14:useLocalDpi xmlns:a14="http://schemas.microsoft.com/office/drawing/2010/main" val="0"/>
                </a:ext>
              </a:extLst>
            </a:blip>
            <a:srcRect l="27851" t="9334" r="29412" b="11735"/>
            <a:stretch/>
          </p:blipFill>
          <p:spPr>
            <a:xfrm>
              <a:off x="-2136053" y="-61687"/>
              <a:ext cx="7573192" cy="9826006"/>
            </a:xfrm>
            <a:prstGeom prst="rect">
              <a:avLst/>
            </a:prstGeom>
          </p:spPr>
        </p:pic>
        <p:grpSp>
          <p:nvGrpSpPr>
            <p:cNvPr id="7" name="Group 6"/>
            <p:cNvGrpSpPr/>
            <p:nvPr/>
          </p:nvGrpSpPr>
          <p:grpSpPr>
            <a:xfrm>
              <a:off x="-628800" y="6611205"/>
              <a:ext cx="4632129" cy="783675"/>
              <a:chOff x="-628800" y="6611205"/>
              <a:chExt cx="4632129" cy="783675"/>
            </a:xfrm>
          </p:grpSpPr>
          <p:pic>
            <p:nvPicPr>
              <p:cNvPr id="77" name="Picture 76"/>
              <p:cNvPicPr>
                <a:picLocks noChangeAspect="1"/>
              </p:cNvPicPr>
              <p:nvPr/>
            </p:nvPicPr>
            <p:blipFill rotWithShape="1">
              <a:blip r:embed="rId17" cstate="print">
                <a:extLst>
                  <a:ext uri="{28A0092B-C50C-407E-A947-70E740481C1C}">
                    <a14:useLocalDpi xmlns:a14="http://schemas.microsoft.com/office/drawing/2010/main" val="0"/>
                  </a:ext>
                </a:extLst>
              </a:blip>
              <a:srcRect l="58334" t="67698" r="33475" b="23441"/>
              <a:stretch/>
            </p:blipFill>
            <p:spPr>
              <a:xfrm rot="456567">
                <a:off x="-342359" y="6811581"/>
                <a:ext cx="3864581" cy="378321"/>
              </a:xfrm>
              <a:prstGeom prst="rect">
                <a:avLst/>
              </a:prstGeom>
            </p:spPr>
          </p:pic>
          <p:sp>
            <p:nvSpPr>
              <p:cNvPr id="5" name="Rectangle 4"/>
              <p:cNvSpPr/>
              <p:nvPr/>
            </p:nvSpPr>
            <p:spPr>
              <a:xfrm rot="458640">
                <a:off x="-628800" y="6611205"/>
                <a:ext cx="4632129" cy="783675"/>
              </a:xfrm>
              <a:prstGeom prst="rect">
                <a:avLst/>
              </a:prstGeom>
            </p:spPr>
            <p:txBody>
              <a:bodyPr wrap="square">
                <a:spAutoFit/>
              </a:bodyPr>
              <a:lstStyle/>
              <a:p>
                <a:pPr algn="ctr"/>
                <a:r>
                  <a:rPr lang="en-US" sz="500" b="1" dirty="0">
                    <a:solidFill>
                      <a:schemeClr val="bg1"/>
                    </a:solidFill>
                  </a:rPr>
                  <a:t>JUNE 2, 2018</a:t>
                </a:r>
              </a:p>
            </p:txBody>
          </p:sp>
        </p:grpSp>
      </p:grpSp>
    </p:spTree>
    <p:extLst>
      <p:ext uri="{BB962C8B-B14F-4D97-AF65-F5344CB8AC3E}">
        <p14:creationId xmlns:p14="http://schemas.microsoft.com/office/powerpoint/2010/main" val="2052632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10684</TotalTime>
  <Words>226</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Raleway</vt:lpstr>
      <vt:lpstr>Roboto</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Gordon, Jean</cp:lastModifiedBy>
  <cp:revision>69</cp:revision>
  <cp:lastPrinted>2020-08-24T22:45:18Z</cp:lastPrinted>
  <dcterms:created xsi:type="dcterms:W3CDTF">2018-02-10T09:16:25Z</dcterms:created>
  <dcterms:modified xsi:type="dcterms:W3CDTF">2020-08-24T23:15:10Z</dcterms:modified>
</cp:coreProperties>
</file>